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Bernier" charset="1" panose="00000500000000000000"/>
      <p:regular r:id="rId22"/>
    </p:embeddedFont>
    <p:embeddedFont>
      <p:font typeface="A Day Without Sun Text Bold" charset="1" panose="02000506000000090004"/>
      <p:regular r:id="rId23"/>
    </p:embeddedFont>
    <p:embeddedFont>
      <p:font typeface="A Day Without Sun Text" charset="1" panose="02000506000000090004"/>
      <p:regular r:id="rId24"/>
    </p:embeddedFont>
    <p:embeddedFont>
      <p:font typeface="Wedges" charset="1" panose="02000500000000000000"/>
      <p:regular r:id="rId25"/>
    </p:embeddedFont>
    <p:embeddedFont>
      <p:font typeface="League Spartan" charset="1" panose="000008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canva.com/design/DAGTNMNgH70/H2bWFETTKnv6c8-W_GluQA/edit?utm_content=DAGTNMNgH70&amp;utm_campaign=designshare&amp;utm_medium=link2&amp;utm_source=sharebutton" TargetMode="External" Type="http://schemas.openxmlformats.org/officeDocument/2006/relationships/hyperlink"/><Relationship Id="rId11" Target="https://www.canva.com/design/DAGTNMNgH70/H2bWFETTKnv6c8-W_GluQA/edit?utm_content=DAGTNMNgH70&amp;utm_campaign=designshare&amp;utm_medium=link2&amp;utm_source=sharebutton" TargetMode="External" Type="http://schemas.openxmlformats.org/officeDocument/2006/relationships/hyperlink"/><Relationship Id="rId12" Target="https://www.canva.com/design/DAGTNMNgH70/H2bWFETTKnv6c8-W_GluQA/edit?utm_content=DAGTNMNgH70&amp;utm_campaign=designshare&amp;utm_medium=link2&amp;utm_source=sharebutton" TargetMode="External" Type="http://schemas.openxmlformats.org/officeDocument/2006/relationships/hyperlink"/><Relationship Id="rId13" Target="https://www.canva.com/design/DAGTNMNgH70/H2bWFETTKnv6c8-W_GluQA/edit?utm_content=DAGTNMNgH70&amp;utm_campaign=designshare&amp;utm_medium=link2&amp;utm_source=sharebutton" TargetMode="External" Type="http://schemas.openxmlformats.org/officeDocument/2006/relationships/hyperlink"/><Relationship Id="rId14" Target="https://www.canva.com/design/DAGTNMNgH70/H2bWFETTKnv6c8-W_GluQA/edit?utm_content=DAGTNMNgH70&amp;utm_campaign=designshare&amp;utm_medium=link2&amp;utm_source=sharebutton" TargetMode="External" Type="http://schemas.openxmlformats.org/officeDocument/2006/relationships/hyperlink"/><Relationship Id="rId15" Target="../media/image90.png" Type="http://schemas.openxmlformats.org/officeDocument/2006/relationships/image"/><Relationship Id="rId16" Target="../media/image91.svg" Type="http://schemas.openxmlformats.org/officeDocument/2006/relationships/image"/><Relationship Id="rId17" Target="../media/image92.png" Type="http://schemas.openxmlformats.org/officeDocument/2006/relationships/image"/><Relationship Id="rId18" Target="../media/image93.svg" Type="http://schemas.openxmlformats.org/officeDocument/2006/relationships/image"/><Relationship Id="rId19" Target="../media/image94.png" Type="http://schemas.openxmlformats.org/officeDocument/2006/relationships/image"/><Relationship Id="rId2" Target="../media/image3.png" Type="http://schemas.openxmlformats.org/officeDocument/2006/relationships/image"/><Relationship Id="rId20" Target="../media/image95.svg" Type="http://schemas.openxmlformats.org/officeDocument/2006/relationships/image"/><Relationship Id="rId21" Target="../media/image96.png" Type="http://schemas.openxmlformats.org/officeDocument/2006/relationships/image"/><Relationship Id="rId22" Target="../media/image97.sv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https://www.canva.com/design/DAGTNMNgH70/H2bWFETTKnv6c8-W_GluQA/edit?utm_content=DAGTNMNgH70&amp;utm_campaign=designshare&amp;utm_medium=link2&amp;utm_source=sharebutton" TargetMode="External" Type="http://schemas.openxmlformats.org/officeDocument/2006/relationships/hyperlink"/><Relationship Id="rId7" Target="https://www.canva.com/design/DAGTNMNgH70/H2bWFETTKnv6c8-W_GluQA/edit?utm_content=DAGTNMNgH70&amp;utm_campaign=designshare&amp;utm_medium=link2&amp;utm_source=sharebutton" TargetMode="External" Type="http://schemas.openxmlformats.org/officeDocument/2006/relationships/hyperlink"/><Relationship Id="rId8" Target="../media/image88.png" Type="http://schemas.openxmlformats.org/officeDocument/2006/relationships/image"/><Relationship Id="rId9" Target="../media/image8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png" Type="http://schemas.openxmlformats.org/officeDocument/2006/relationships/image"/><Relationship Id="rId11" Target="../media/image81.svg" Type="http://schemas.openxmlformats.org/officeDocument/2006/relationships/image"/><Relationship Id="rId12" Target="../media/image103.png" Type="http://schemas.openxmlformats.org/officeDocument/2006/relationships/image"/><Relationship Id="rId13" Target="../media/image104.png" Type="http://schemas.openxmlformats.org/officeDocument/2006/relationships/image"/><Relationship Id="rId14" Target="../media/image105.png" Type="http://schemas.openxmlformats.org/officeDocument/2006/relationships/image"/><Relationship Id="rId15" Target="../media/image106.svg" Type="http://schemas.openxmlformats.org/officeDocument/2006/relationships/image"/><Relationship Id="rId16" Target="../media/image5.png" Type="http://schemas.openxmlformats.org/officeDocument/2006/relationships/image"/><Relationship Id="rId17" Target="../media/image6.svg" Type="http://schemas.openxmlformats.org/officeDocument/2006/relationships/image"/><Relationship Id="rId18" Target="https://www.canva.com/design/DAGTNMNgH70/H2bWFETTKnv6c8-W_GluQA/edit?utm_content=DAGTNMNgH70&amp;utm_campaign=designshare&amp;utm_medium=link2&amp;utm_source=sharebutton" TargetMode="External" Type="http://schemas.openxmlformats.org/officeDocument/2006/relationships/hyperlink"/><Relationship Id="rId19" Target="https://www.canva.com/design/DAGTNMNgH70/H2bWFETTKnv6c8-W_GluQA/edit?utm_content=DAGTNMNgH70&amp;utm_campaign=designshare&amp;utm_medium=link2&amp;utm_source=sharebutton" TargetMode="External" Type="http://schemas.openxmlformats.org/officeDocument/2006/relationships/hyperlink"/><Relationship Id="rId2" Target="../media/image3.png" Type="http://schemas.openxmlformats.org/officeDocument/2006/relationships/image"/><Relationship Id="rId20" Target="https://www.canva.com/design/DAGTNMNgH70/H2bWFETTKnv6c8-W_GluQA/edit?utm_content=DAGTNMNgH70&amp;utm_campaign=designshare&amp;utm_medium=link2&amp;utm_source=sharebutton" TargetMode="External" Type="http://schemas.openxmlformats.org/officeDocument/2006/relationships/hyperlink"/><Relationship Id="rId21" Target="https://www.canva.com/design/DAGTNMNgH70/H2bWFETTKnv6c8-W_GluQA/edit?utm_content=DAGTNMNgH70&amp;utm_campaign=designshare&amp;utm_medium=link2&amp;utm_source=sharebutton" TargetMode="External" Type="http://schemas.openxmlformats.org/officeDocument/2006/relationships/hyperlink"/><Relationship Id="rId22" Target="../media/image107.png" Type="http://schemas.openxmlformats.org/officeDocument/2006/relationships/image"/><Relationship Id="rId23" Target="../media/image108.svg" Type="http://schemas.openxmlformats.org/officeDocument/2006/relationships/image"/><Relationship Id="rId24" Target="../media/image36.png" Type="http://schemas.openxmlformats.org/officeDocument/2006/relationships/image"/><Relationship Id="rId25" Target="../media/image37.svg" Type="http://schemas.openxmlformats.org/officeDocument/2006/relationships/image"/><Relationship Id="rId26" Target="../media/image109.png" Type="http://schemas.openxmlformats.org/officeDocument/2006/relationships/image"/><Relationship Id="rId3" Target="../media/image4.svg" Type="http://schemas.openxmlformats.org/officeDocument/2006/relationships/image"/><Relationship Id="rId4" Target="../media/image99.png" Type="http://schemas.openxmlformats.org/officeDocument/2006/relationships/image"/><Relationship Id="rId5" Target="../media/image100.svg" Type="http://schemas.openxmlformats.org/officeDocument/2006/relationships/image"/><Relationship Id="rId6" Target="../media/image101.png" Type="http://schemas.openxmlformats.org/officeDocument/2006/relationships/image"/><Relationship Id="rId7" Target="../media/image102.svg" Type="http://schemas.openxmlformats.org/officeDocument/2006/relationships/image"/><Relationship Id="rId8" Target="../media/image78.png" Type="http://schemas.openxmlformats.org/officeDocument/2006/relationships/image"/><Relationship Id="rId9" Target="../media/image7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0.png" Type="http://schemas.openxmlformats.org/officeDocument/2006/relationships/image"/><Relationship Id="rId3" Target="../media/image111.jpeg" Type="http://schemas.openxmlformats.org/officeDocument/2006/relationships/image"/><Relationship Id="rId4" Target="../media/VAGS8EDuNaY.mp4" Type="http://schemas.openxmlformats.org/officeDocument/2006/relationships/video"/><Relationship Id="rId5" Target="../media/VAGS8EDuNaY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8.svg" Type="http://schemas.openxmlformats.org/officeDocument/2006/relationships/image"/><Relationship Id="rId11" Target="../media/image119.png" Type="http://schemas.openxmlformats.org/officeDocument/2006/relationships/image"/><Relationship Id="rId12" Target="../media/image120.svg" Type="http://schemas.openxmlformats.org/officeDocument/2006/relationships/image"/><Relationship Id="rId13" Target="../media/image121.png" Type="http://schemas.openxmlformats.org/officeDocument/2006/relationships/image"/><Relationship Id="rId14" Target="../media/image122.svg" Type="http://schemas.openxmlformats.org/officeDocument/2006/relationships/image"/><Relationship Id="rId15" Target="../media/image123.png" Type="http://schemas.openxmlformats.org/officeDocument/2006/relationships/image"/><Relationship Id="rId16" Target="../media/image124.svg" Type="http://schemas.openxmlformats.org/officeDocument/2006/relationships/image"/><Relationship Id="rId17" Target="../media/image125.png" Type="http://schemas.openxmlformats.org/officeDocument/2006/relationships/image"/><Relationship Id="rId18" Target="../media/image126.svg" Type="http://schemas.openxmlformats.org/officeDocument/2006/relationships/image"/><Relationship Id="rId19" Target="../media/image127.png" Type="http://schemas.openxmlformats.org/officeDocument/2006/relationships/image"/><Relationship Id="rId2" Target="../media/image7.png" Type="http://schemas.openxmlformats.org/officeDocument/2006/relationships/image"/><Relationship Id="rId20" Target="../media/image128.png" Type="http://schemas.openxmlformats.org/officeDocument/2006/relationships/image"/><Relationship Id="rId21" Target="../media/image129.svg" Type="http://schemas.openxmlformats.org/officeDocument/2006/relationships/image"/><Relationship Id="rId22" Target="../media/image130.png" Type="http://schemas.openxmlformats.org/officeDocument/2006/relationships/image"/><Relationship Id="rId23" Target="../media/image131.svg" Type="http://schemas.openxmlformats.org/officeDocument/2006/relationships/image"/><Relationship Id="rId24" Target="../media/image132.png" Type="http://schemas.openxmlformats.org/officeDocument/2006/relationships/image"/><Relationship Id="rId25" Target="../media/image133.svg" Type="http://schemas.openxmlformats.org/officeDocument/2006/relationships/image"/><Relationship Id="rId26" Target="../media/image134.png" Type="http://schemas.openxmlformats.org/officeDocument/2006/relationships/image"/><Relationship Id="rId27" Target="../media/image9.png" Type="http://schemas.openxmlformats.org/officeDocument/2006/relationships/image"/><Relationship Id="rId28" Target="../media/image135.png" Type="http://schemas.openxmlformats.org/officeDocument/2006/relationships/image"/><Relationship Id="rId29" Target="../media/image136.svg" Type="http://schemas.openxmlformats.org/officeDocument/2006/relationships/image"/><Relationship Id="rId3" Target="../media/image8.svg" Type="http://schemas.openxmlformats.org/officeDocument/2006/relationships/image"/><Relationship Id="rId30" Target="../media/image137.png" Type="http://schemas.openxmlformats.org/officeDocument/2006/relationships/image"/><Relationship Id="rId31" Target="../media/image138.svg" Type="http://schemas.openxmlformats.org/officeDocument/2006/relationships/image"/><Relationship Id="rId32" Target="../media/image139.png" Type="http://schemas.openxmlformats.org/officeDocument/2006/relationships/image"/><Relationship Id="rId33" Target="../media/image140.svg" Type="http://schemas.openxmlformats.org/officeDocument/2006/relationships/image"/><Relationship Id="rId34" Target="../media/image65.png" Type="http://schemas.openxmlformats.org/officeDocument/2006/relationships/image"/><Relationship Id="rId35" Target="../media/image66.svg" Type="http://schemas.openxmlformats.org/officeDocument/2006/relationships/image"/><Relationship Id="rId36" Target="../media/image67.png" Type="http://schemas.openxmlformats.org/officeDocument/2006/relationships/image"/><Relationship Id="rId37" Target="../media/image68.svg" Type="http://schemas.openxmlformats.org/officeDocument/2006/relationships/image"/><Relationship Id="rId38" Target="../media/image69.png" Type="http://schemas.openxmlformats.org/officeDocument/2006/relationships/image"/><Relationship Id="rId39" Target="../media/image70.svg" Type="http://schemas.openxmlformats.org/officeDocument/2006/relationships/image"/><Relationship Id="rId4" Target="../media/image112.png" Type="http://schemas.openxmlformats.org/officeDocument/2006/relationships/image"/><Relationship Id="rId40" Target="../media/image71.png" Type="http://schemas.openxmlformats.org/officeDocument/2006/relationships/image"/><Relationship Id="rId41" Target="../media/image72.svg" Type="http://schemas.openxmlformats.org/officeDocument/2006/relationships/image"/><Relationship Id="rId42" Target="../media/image77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sv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1.pn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28.png" Type="http://schemas.openxmlformats.org/officeDocument/2006/relationships/image"/><Relationship Id="rId19" Target="../media/image29.svg" Type="http://schemas.openxmlformats.org/officeDocument/2006/relationships/image"/><Relationship Id="rId2" Target="../media/image5.png" Type="http://schemas.openxmlformats.org/officeDocument/2006/relationships/image"/><Relationship Id="rId20" Target="../media/image30.png" Type="http://schemas.openxmlformats.org/officeDocument/2006/relationships/image"/><Relationship Id="rId21" Target="../media/image31.svg" Type="http://schemas.openxmlformats.org/officeDocument/2006/relationships/image"/><Relationship Id="rId22" Target="../media/image32.png" Type="http://schemas.openxmlformats.org/officeDocument/2006/relationships/image"/><Relationship Id="rId23" Target="../media/image33.svg" Type="http://schemas.openxmlformats.org/officeDocument/2006/relationships/image"/><Relationship Id="rId24" Target="../media/image34.png" Type="http://schemas.openxmlformats.org/officeDocument/2006/relationships/image"/><Relationship Id="rId25" Target="../media/image35.svg" Type="http://schemas.openxmlformats.org/officeDocument/2006/relationships/image"/><Relationship Id="rId26" Target="../media/image36.png" Type="http://schemas.openxmlformats.org/officeDocument/2006/relationships/image"/><Relationship Id="rId27" Target="../media/image37.sv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jpe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40.png" Type="http://schemas.openxmlformats.org/officeDocument/2006/relationships/image"/><Relationship Id="rId12" Target="../media/image41.svg" Type="http://schemas.openxmlformats.org/officeDocument/2006/relationships/image"/><Relationship Id="rId13" Target="../media/image42.png" Type="http://schemas.openxmlformats.org/officeDocument/2006/relationships/image"/><Relationship Id="rId14" Target="../media/image43.svg" Type="http://schemas.openxmlformats.org/officeDocument/2006/relationships/image"/><Relationship Id="rId15" Target="../media/image34.png" Type="http://schemas.openxmlformats.org/officeDocument/2006/relationships/image"/><Relationship Id="rId16" Target="../media/image35.svg" Type="http://schemas.openxmlformats.org/officeDocument/2006/relationships/image"/><Relationship Id="rId17" Target="../media/image5.png" Type="http://schemas.openxmlformats.org/officeDocument/2006/relationships/image"/><Relationship Id="rId18" Target="../media/image6.svg" Type="http://schemas.openxmlformats.org/officeDocument/2006/relationships/image"/><Relationship Id="rId19" Target="../media/image12.png" Type="http://schemas.openxmlformats.org/officeDocument/2006/relationships/image"/><Relationship Id="rId2" Target="../media/image36.png" Type="http://schemas.openxmlformats.org/officeDocument/2006/relationships/image"/><Relationship Id="rId20" Target="../media/image13.svg" Type="http://schemas.openxmlformats.org/officeDocument/2006/relationships/image"/><Relationship Id="rId21" Target="../media/image44.png" Type="http://schemas.openxmlformats.org/officeDocument/2006/relationships/image"/><Relationship Id="rId22" Target="../media/image45.svg" Type="http://schemas.openxmlformats.org/officeDocument/2006/relationships/image"/><Relationship Id="rId23" Target="../media/image46.png" Type="http://schemas.openxmlformats.org/officeDocument/2006/relationships/image"/><Relationship Id="rId24" Target="../media/image47.svg" Type="http://schemas.openxmlformats.org/officeDocument/2006/relationships/image"/><Relationship Id="rId25" Target="../media/image14.png" Type="http://schemas.openxmlformats.org/officeDocument/2006/relationships/image"/><Relationship Id="rId26" Target="../media/image15.svg" Type="http://schemas.openxmlformats.org/officeDocument/2006/relationships/image"/><Relationship Id="rId3" Target="../media/image37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jpe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svg" Type="http://schemas.openxmlformats.org/officeDocument/2006/relationships/image"/><Relationship Id="rId11" Target="../media/image51.png" Type="http://schemas.openxmlformats.org/officeDocument/2006/relationships/image"/><Relationship Id="rId12" Target="../media/image36.png" Type="http://schemas.openxmlformats.org/officeDocument/2006/relationships/image"/><Relationship Id="rId13" Target="../media/image37.svg" Type="http://schemas.openxmlformats.org/officeDocument/2006/relationships/image"/><Relationship Id="rId14" Target="../media/image14.png" Type="http://schemas.openxmlformats.org/officeDocument/2006/relationships/image"/><Relationship Id="rId15" Target="../media/image15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48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55.png" Type="http://schemas.openxmlformats.org/officeDocument/2006/relationships/image"/><Relationship Id="rId12" Target="../media/image56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54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png" Type="http://schemas.openxmlformats.org/officeDocument/2006/relationships/image"/><Relationship Id="rId4" Target="../media/image59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svg" Type="http://schemas.openxmlformats.org/officeDocument/2006/relationships/image"/><Relationship Id="rId11" Target="../media/image64.gif" Type="http://schemas.openxmlformats.org/officeDocument/2006/relationships/image"/><Relationship Id="rId12" Target="../media/image9.png" Type="http://schemas.openxmlformats.org/officeDocument/2006/relationships/image"/><Relationship Id="rId13" Target="../media/image65.png" Type="http://schemas.openxmlformats.org/officeDocument/2006/relationships/image"/><Relationship Id="rId14" Target="../media/image66.svg" Type="http://schemas.openxmlformats.org/officeDocument/2006/relationships/image"/><Relationship Id="rId15" Target="../media/image67.png" Type="http://schemas.openxmlformats.org/officeDocument/2006/relationships/image"/><Relationship Id="rId16" Target="../media/image68.svg" Type="http://schemas.openxmlformats.org/officeDocument/2006/relationships/image"/><Relationship Id="rId17" Target="../media/image69.png" Type="http://schemas.openxmlformats.org/officeDocument/2006/relationships/image"/><Relationship Id="rId18" Target="../media/image70.svg" Type="http://schemas.openxmlformats.org/officeDocument/2006/relationships/image"/><Relationship Id="rId19" Target="../media/image71.png" Type="http://schemas.openxmlformats.org/officeDocument/2006/relationships/image"/><Relationship Id="rId2" Target="../media/image60.png" Type="http://schemas.openxmlformats.org/officeDocument/2006/relationships/image"/><Relationship Id="rId20" Target="../media/image72.svg" Type="http://schemas.openxmlformats.org/officeDocument/2006/relationships/image"/><Relationship Id="rId21" Target="../media/image73.png" Type="http://schemas.openxmlformats.org/officeDocument/2006/relationships/image"/><Relationship Id="rId22" Target="../media/image74.svg" Type="http://schemas.openxmlformats.org/officeDocument/2006/relationships/image"/><Relationship Id="rId23" Target="../media/image75.png" Type="http://schemas.openxmlformats.org/officeDocument/2006/relationships/image"/><Relationship Id="rId24" Target="../media/image76.svg" Type="http://schemas.openxmlformats.org/officeDocument/2006/relationships/image"/><Relationship Id="rId25" Target="../media/image77.png" Type="http://schemas.openxmlformats.org/officeDocument/2006/relationships/image"/><Relationship Id="rId26" Target="../media/image5.png" Type="http://schemas.openxmlformats.org/officeDocument/2006/relationships/image"/><Relationship Id="rId27" Target="../media/image6.svg" Type="http://schemas.openxmlformats.org/officeDocument/2006/relationships/image"/><Relationship Id="rId3" Target="../media/image61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2.png" Type="http://schemas.openxmlformats.org/officeDocument/2006/relationships/image"/><Relationship Id="rId7" Target="../media/image63.svg" Type="http://schemas.openxmlformats.org/officeDocument/2006/relationships/image"/><Relationship Id="rId8" Target="https://www.canva.com/design/DAGTNMNgH70/H2bWFETTKnv6c8-W_GluQA/edit?utm_content=DAGTNMNgH70&amp;utm_campaign=designshare&amp;utm_medium=link2&amp;utm_source=sharebutton" TargetMode="External" Type="http://schemas.openxmlformats.org/officeDocument/2006/relationships/hyperlink"/><Relationship Id="rId9" Target="../media/image4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12" Target="../media/image84.png" Type="http://schemas.openxmlformats.org/officeDocument/2006/relationships/image"/><Relationship Id="rId13" Target="../media/image85.svg" Type="http://schemas.openxmlformats.org/officeDocument/2006/relationships/image"/><Relationship Id="rId14" Target="../media/image86.png" Type="http://schemas.openxmlformats.org/officeDocument/2006/relationships/image"/><Relationship Id="rId15" Target="../media/image87.svg" Type="http://schemas.openxmlformats.org/officeDocument/2006/relationships/image"/><Relationship Id="rId16" Target="../media/image5.png" Type="http://schemas.openxmlformats.org/officeDocument/2006/relationships/image"/><Relationship Id="rId17" Target="../media/image6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../media/image80.png" Type="http://schemas.openxmlformats.org/officeDocument/2006/relationships/image"/><Relationship Id="rId7" Target="../media/image81.svg" Type="http://schemas.openxmlformats.org/officeDocument/2006/relationships/image"/><Relationship Id="rId8" Target="../media/image82.png" Type="http://schemas.openxmlformats.org/officeDocument/2006/relationships/image"/><Relationship Id="rId9" Target="../media/image8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DF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71411" y="4023647"/>
            <a:ext cx="10107178" cy="1753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72"/>
              </a:lnSpc>
            </a:pPr>
            <a:r>
              <a:rPr lang="en-US" sz="10337" spc="1240">
                <a:solidFill>
                  <a:srgbClr val="36733F"/>
                </a:solidFill>
                <a:latin typeface="Bernier"/>
                <a:ea typeface="Bernier"/>
                <a:cs typeface="Bernier"/>
                <a:sym typeface="Bernier"/>
              </a:rPr>
              <a:t>GREENMARKET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226381" y="1028700"/>
            <a:ext cx="4597239" cy="3036622"/>
          </a:xfrm>
          <a:custGeom>
            <a:avLst/>
            <a:gdLst/>
            <a:ahLst/>
            <a:cxnLst/>
            <a:rect r="r" b="b" t="t" l="l"/>
            <a:pathLst>
              <a:path h="3036622" w="4597239">
                <a:moveTo>
                  <a:pt x="0" y="0"/>
                </a:moveTo>
                <a:lnTo>
                  <a:pt x="4597238" y="0"/>
                </a:lnTo>
                <a:lnTo>
                  <a:pt x="4597238" y="3036622"/>
                </a:lnTo>
                <a:lnTo>
                  <a:pt x="0" y="3036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47843" y="7097324"/>
            <a:ext cx="2207063" cy="2934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3"/>
              </a:lnSpc>
            </a:pPr>
            <a:r>
              <a:rPr lang="en-US" sz="3309" b="true">
                <a:solidFill>
                  <a:srgbClr val="726655"/>
                </a:solidFill>
                <a:latin typeface="A Day Without Sun Text Bold"/>
                <a:ea typeface="A Day Without Sun Text Bold"/>
                <a:cs typeface="A Day Without Sun Text Bold"/>
                <a:sym typeface="A Day Without Sun Text Bold"/>
              </a:rPr>
              <a:t>Integrantes:</a:t>
            </a:r>
          </a:p>
          <a:p>
            <a:pPr algn="ctr">
              <a:lnSpc>
                <a:spcPts val="4633"/>
              </a:lnSpc>
            </a:pPr>
            <a:r>
              <a:rPr lang="en-US" sz="3309" b="true">
                <a:solidFill>
                  <a:srgbClr val="726655"/>
                </a:solidFill>
                <a:latin typeface="A Day Without Sun Text Bold"/>
                <a:ea typeface="A Day Without Sun Text Bold"/>
                <a:cs typeface="A Day Without Sun Text Bold"/>
                <a:sym typeface="A Day Without Sun Text Bold"/>
              </a:rPr>
              <a:t> Juan Herrera</a:t>
            </a:r>
          </a:p>
          <a:p>
            <a:pPr algn="ctr">
              <a:lnSpc>
                <a:spcPts val="4633"/>
              </a:lnSpc>
            </a:pPr>
            <a:r>
              <a:rPr lang="en-US" sz="3309" b="true">
                <a:solidFill>
                  <a:srgbClr val="726655"/>
                </a:solidFill>
                <a:latin typeface="A Day Without Sun Text Bold"/>
                <a:ea typeface="A Day Without Sun Text Bold"/>
                <a:cs typeface="A Day Without Sun Text Bold"/>
                <a:sym typeface="A Day Without Sun Text Bold"/>
              </a:rPr>
              <a:t>Matías Arteaga</a:t>
            </a:r>
          </a:p>
          <a:p>
            <a:pPr algn="ctr">
              <a:lnSpc>
                <a:spcPts val="4633"/>
              </a:lnSpc>
            </a:pPr>
            <a:r>
              <a:rPr lang="en-US" sz="3309" b="true">
                <a:solidFill>
                  <a:srgbClr val="726655"/>
                </a:solidFill>
                <a:latin typeface="A Day Without Sun Text Bold"/>
                <a:ea typeface="A Day Without Sun Text Bold"/>
                <a:cs typeface="A Day Without Sun Text Bold"/>
                <a:sym typeface="A Day Without Sun Text Bold"/>
              </a:rPr>
              <a:t>Dante Ruiz </a:t>
            </a:r>
          </a:p>
          <a:p>
            <a:pPr algn="ctr">
              <a:lnSpc>
                <a:spcPts val="4633"/>
              </a:lnSpc>
            </a:pPr>
            <a:r>
              <a:rPr lang="en-US" sz="3309" b="true">
                <a:solidFill>
                  <a:srgbClr val="726655"/>
                </a:solidFill>
                <a:latin typeface="A Day Without Sun Text Bold"/>
                <a:ea typeface="A Day Without Sun Text Bold"/>
                <a:cs typeface="A Day Without Sun Text Bold"/>
                <a:sym typeface="A Day Without Sun Text Bold"/>
              </a:rPr>
              <a:t>Franco Olave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8703429">
            <a:off x="14576838" y="898635"/>
            <a:ext cx="3841148" cy="4424278"/>
          </a:xfrm>
          <a:custGeom>
            <a:avLst/>
            <a:gdLst/>
            <a:ahLst/>
            <a:cxnLst/>
            <a:rect r="r" b="b" t="t" l="l"/>
            <a:pathLst>
              <a:path h="4424278" w="3841148">
                <a:moveTo>
                  <a:pt x="0" y="4424278"/>
                </a:moveTo>
                <a:lnTo>
                  <a:pt x="3841148" y="4424278"/>
                </a:lnTo>
                <a:lnTo>
                  <a:pt x="3841148" y="0"/>
                </a:lnTo>
                <a:lnTo>
                  <a:pt x="0" y="0"/>
                </a:lnTo>
                <a:lnTo>
                  <a:pt x="0" y="4424278"/>
                </a:lnTo>
                <a:close/>
              </a:path>
            </a:pathLst>
          </a:custGeom>
          <a:blipFill>
            <a:blip r:embed="rId4">
              <a:alphaModFix amt="6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680970" y="2705361"/>
            <a:ext cx="3086100" cy="4468163"/>
            <a:chOff x="0" y="0"/>
            <a:chExt cx="812800" cy="1176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176800"/>
            </a:xfrm>
            <a:custGeom>
              <a:avLst/>
              <a:gdLst/>
              <a:ahLst/>
              <a:cxnLst/>
              <a:rect r="r" b="b" t="t" l="l"/>
              <a:pathLst>
                <a:path h="1176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76800"/>
                  </a:lnTo>
                  <a:lnTo>
                    <a:pt x="0" y="1176800"/>
                  </a:lnTo>
                  <a:close/>
                </a:path>
              </a:pathLst>
            </a:custGeom>
            <a:solidFill>
              <a:srgbClr val="36733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1233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6257012"/>
            <a:ext cx="2405130" cy="3001288"/>
          </a:xfrm>
          <a:custGeom>
            <a:avLst/>
            <a:gdLst/>
            <a:ahLst/>
            <a:cxnLst/>
            <a:rect r="r" b="b" t="t" l="l"/>
            <a:pathLst>
              <a:path h="3001288" w="2405130">
                <a:moveTo>
                  <a:pt x="0" y="0"/>
                </a:moveTo>
                <a:lnTo>
                  <a:pt x="2405130" y="0"/>
                </a:lnTo>
                <a:lnTo>
                  <a:pt x="2405130" y="3001288"/>
                </a:lnTo>
                <a:lnTo>
                  <a:pt x="0" y="30012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845444"/>
            <a:ext cx="2405130" cy="3001288"/>
          </a:xfrm>
          <a:custGeom>
            <a:avLst/>
            <a:gdLst/>
            <a:ahLst/>
            <a:cxnLst/>
            <a:rect r="r" b="b" t="t" l="l"/>
            <a:pathLst>
              <a:path h="3001288" w="2405130">
                <a:moveTo>
                  <a:pt x="0" y="0"/>
                </a:moveTo>
                <a:lnTo>
                  <a:pt x="2405130" y="0"/>
                </a:lnTo>
                <a:lnTo>
                  <a:pt x="2405130" y="3001288"/>
                </a:lnTo>
                <a:lnTo>
                  <a:pt x="0" y="30012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7074729">
            <a:off x="-1809249" y="953533"/>
            <a:ext cx="3938857" cy="4536820"/>
          </a:xfrm>
          <a:custGeom>
            <a:avLst/>
            <a:gdLst/>
            <a:ahLst/>
            <a:cxnLst/>
            <a:rect r="r" b="b" t="t" l="l"/>
            <a:pathLst>
              <a:path h="4536820" w="3938857">
                <a:moveTo>
                  <a:pt x="3938857" y="4536820"/>
                </a:moveTo>
                <a:lnTo>
                  <a:pt x="0" y="4536820"/>
                </a:lnTo>
                <a:lnTo>
                  <a:pt x="0" y="0"/>
                </a:lnTo>
                <a:lnTo>
                  <a:pt x="3938857" y="0"/>
                </a:lnTo>
                <a:lnTo>
                  <a:pt x="3938857" y="4536820"/>
                </a:lnTo>
                <a:close/>
              </a:path>
            </a:pathLst>
          </a:custGeom>
          <a:blipFill>
            <a:blip r:embed="rId8">
              <a:alphaModFix amt="6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-10508702">
            <a:off x="-1171517" y="5297682"/>
            <a:ext cx="4067195" cy="4684642"/>
          </a:xfrm>
          <a:custGeom>
            <a:avLst/>
            <a:gdLst/>
            <a:ahLst/>
            <a:cxnLst/>
            <a:rect r="r" b="b" t="t" l="l"/>
            <a:pathLst>
              <a:path h="4684642" w="4067195">
                <a:moveTo>
                  <a:pt x="4067195" y="4684642"/>
                </a:moveTo>
                <a:lnTo>
                  <a:pt x="0" y="4684642"/>
                </a:lnTo>
                <a:lnTo>
                  <a:pt x="0" y="0"/>
                </a:lnTo>
                <a:lnTo>
                  <a:pt x="4067195" y="0"/>
                </a:lnTo>
                <a:lnTo>
                  <a:pt x="4067195" y="4684642"/>
                </a:lnTo>
                <a:close/>
              </a:path>
            </a:pathLst>
          </a:custGeom>
          <a:blipFill>
            <a:blip r:embed="rId8">
              <a:alphaModFix amt="6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7163181">
            <a:off x="16012768" y="6646234"/>
            <a:ext cx="3570158" cy="4112148"/>
          </a:xfrm>
          <a:custGeom>
            <a:avLst/>
            <a:gdLst/>
            <a:ahLst/>
            <a:cxnLst/>
            <a:rect r="r" b="b" t="t" l="l"/>
            <a:pathLst>
              <a:path h="4112148" w="3570158">
                <a:moveTo>
                  <a:pt x="3570158" y="4112148"/>
                </a:moveTo>
                <a:lnTo>
                  <a:pt x="0" y="4112148"/>
                </a:lnTo>
                <a:lnTo>
                  <a:pt x="0" y="0"/>
                </a:lnTo>
                <a:lnTo>
                  <a:pt x="3570158" y="0"/>
                </a:lnTo>
                <a:lnTo>
                  <a:pt x="3570158" y="4112148"/>
                </a:lnTo>
                <a:close/>
              </a:path>
            </a:pathLst>
          </a:custGeom>
          <a:blipFill>
            <a:blip r:embed="rId4">
              <a:alphaModFix amt="6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5691087" y="6157056"/>
            <a:ext cx="7758169" cy="0"/>
          </a:xfrm>
          <a:prstGeom prst="line">
            <a:avLst/>
          </a:prstGeom>
          <a:ln cap="flat" w="47625">
            <a:solidFill>
              <a:srgbClr val="36733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8420867" y="5512610"/>
            <a:ext cx="2208266" cy="2245046"/>
            <a:chOff x="0" y="0"/>
            <a:chExt cx="2944354" cy="2993395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383578" y="0"/>
              <a:ext cx="2560776" cy="2560776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C128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6882" lIns="36882" bIns="36882" rIns="36882"/>
              <a:lstStyle/>
              <a:p>
                <a:pPr algn="ctr">
                  <a:lnSpc>
                    <a:spcPts val="3052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0" y="132923"/>
              <a:ext cx="2746562" cy="2860472"/>
            </a:xfrm>
            <a:custGeom>
              <a:avLst/>
              <a:gdLst/>
              <a:ahLst/>
              <a:cxnLst/>
              <a:rect r="r" b="b" t="t" l="l"/>
              <a:pathLst>
                <a:path h="2860472" w="2746562">
                  <a:moveTo>
                    <a:pt x="0" y="0"/>
                  </a:moveTo>
                  <a:lnTo>
                    <a:pt x="2746562" y="0"/>
                  </a:lnTo>
                  <a:lnTo>
                    <a:pt x="2746562" y="2860472"/>
                  </a:lnTo>
                  <a:lnTo>
                    <a:pt x="0" y="286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-4147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956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3231270"/>
            <a:ext cx="9305398" cy="7425691"/>
            <a:chOff x="0" y="0"/>
            <a:chExt cx="5514310" cy="44004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14310" cy="4400409"/>
            </a:xfrm>
            <a:custGeom>
              <a:avLst/>
              <a:gdLst/>
              <a:ahLst/>
              <a:cxnLst/>
              <a:rect r="r" b="b" t="t" l="l"/>
              <a:pathLst>
                <a:path h="4400409" w="5514310">
                  <a:moveTo>
                    <a:pt x="0" y="0"/>
                  </a:moveTo>
                  <a:lnTo>
                    <a:pt x="5514310" y="0"/>
                  </a:lnTo>
                  <a:lnTo>
                    <a:pt x="5514310" y="4400409"/>
                  </a:lnTo>
                  <a:lnTo>
                    <a:pt x="0" y="4400409"/>
                  </a:lnTo>
                  <a:close/>
                </a:path>
              </a:pathLst>
            </a:custGeom>
            <a:solidFill>
              <a:srgbClr val="9AA9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514310" cy="4419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7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00325" y="3231270"/>
            <a:ext cx="9444325" cy="7316088"/>
            <a:chOff x="0" y="0"/>
            <a:chExt cx="5596637" cy="43354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96637" cy="4335459"/>
            </a:xfrm>
            <a:custGeom>
              <a:avLst/>
              <a:gdLst/>
              <a:ahLst/>
              <a:cxnLst/>
              <a:rect r="r" b="b" t="t" l="l"/>
              <a:pathLst>
                <a:path h="4335459" w="5596637">
                  <a:moveTo>
                    <a:pt x="0" y="0"/>
                  </a:moveTo>
                  <a:lnTo>
                    <a:pt x="5596637" y="0"/>
                  </a:lnTo>
                  <a:lnTo>
                    <a:pt x="5596637" y="4335459"/>
                  </a:lnTo>
                  <a:lnTo>
                    <a:pt x="0" y="4335459"/>
                  </a:lnTo>
                  <a:close/>
                </a:path>
              </a:pathLst>
            </a:custGeom>
            <a:solidFill>
              <a:srgbClr val="FBDFD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596637" cy="4354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7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true" rot="9051151">
            <a:off x="14382842" y="7751094"/>
            <a:ext cx="4216218" cy="4856288"/>
          </a:xfrm>
          <a:custGeom>
            <a:avLst/>
            <a:gdLst/>
            <a:ahLst/>
            <a:cxnLst/>
            <a:rect r="r" b="b" t="t" l="l"/>
            <a:pathLst>
              <a:path h="4856288" w="4216218">
                <a:moveTo>
                  <a:pt x="0" y="4856289"/>
                </a:moveTo>
                <a:lnTo>
                  <a:pt x="4216219" y="4856289"/>
                </a:lnTo>
                <a:lnTo>
                  <a:pt x="4216219" y="0"/>
                </a:lnTo>
                <a:lnTo>
                  <a:pt x="0" y="0"/>
                </a:lnTo>
                <a:lnTo>
                  <a:pt x="0" y="4856289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9047082">
            <a:off x="15898828" y="-1071233"/>
            <a:ext cx="3994299" cy="4600679"/>
          </a:xfrm>
          <a:custGeom>
            <a:avLst/>
            <a:gdLst/>
            <a:ahLst/>
            <a:cxnLst/>
            <a:rect r="r" b="b" t="t" l="l"/>
            <a:pathLst>
              <a:path h="4600679" w="3994299">
                <a:moveTo>
                  <a:pt x="0" y="4600679"/>
                </a:moveTo>
                <a:lnTo>
                  <a:pt x="3994299" y="4600679"/>
                </a:lnTo>
                <a:lnTo>
                  <a:pt x="3994299" y="0"/>
                </a:lnTo>
                <a:lnTo>
                  <a:pt x="0" y="0"/>
                </a:lnTo>
                <a:lnTo>
                  <a:pt x="0" y="4600679"/>
                </a:lnTo>
                <a:close/>
              </a:path>
            </a:pathLst>
          </a:custGeom>
          <a:blipFill>
            <a:blip r:embed="rId4">
              <a:alphaModFix amt="6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1797" y="4084965"/>
            <a:ext cx="3086100" cy="2351930"/>
            <a:chOff x="0" y="0"/>
            <a:chExt cx="812800" cy="6194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19438"/>
            </a:xfrm>
            <a:custGeom>
              <a:avLst/>
              <a:gdLst/>
              <a:ahLst/>
              <a:cxnLst/>
              <a:rect r="r" b="b" t="t" l="l"/>
              <a:pathLst>
                <a:path h="6194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619438"/>
                  </a:lnTo>
                  <a:lnTo>
                    <a:pt x="0" y="619438"/>
                  </a:lnTo>
                  <a:close/>
                </a:path>
              </a:pathLst>
            </a:custGeom>
            <a:solidFill>
              <a:srgbClr val="4C444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657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885853" y="4084965"/>
            <a:ext cx="3086100" cy="2351930"/>
            <a:chOff x="0" y="0"/>
            <a:chExt cx="812800" cy="619438"/>
          </a:xfrm>
        </p:grpSpPr>
        <p:sp>
          <p:nvSpPr>
            <p:cNvPr name="Freeform 14" id="14">
              <a:hlinkClick r:id="rId6" tooltip="https://www.canva.com/design/DAGTNMNgH70/H2bWFETTKnv6c8-W_GluQA/edit?utm_content=DAGTNMNgH70&amp;utm_campaign=designshare&amp;utm_medium=link2&amp;utm_source=sharebutton"/>
            </p:cNvPr>
            <p:cNvSpPr/>
            <p:nvPr/>
          </p:nvSpPr>
          <p:spPr>
            <a:xfrm flipH="false" flipV="false" rot="0">
              <a:off x="0" y="0"/>
              <a:ext cx="812800" cy="619438"/>
            </a:xfrm>
            <a:custGeom>
              <a:avLst/>
              <a:gdLst/>
              <a:ahLst/>
              <a:cxnLst/>
              <a:rect r="r" b="b" t="t" l="l"/>
              <a:pathLst>
                <a:path h="6194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619438"/>
                  </a:lnTo>
                  <a:lnTo>
                    <a:pt x="0" y="619438"/>
                  </a:lnTo>
                  <a:close/>
                </a:path>
              </a:pathLst>
            </a:custGeom>
            <a:solidFill>
              <a:srgbClr val="4C444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657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600603" y="4084965"/>
            <a:ext cx="3086100" cy="2351930"/>
            <a:chOff x="0" y="0"/>
            <a:chExt cx="812800" cy="6194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619438"/>
            </a:xfrm>
            <a:custGeom>
              <a:avLst/>
              <a:gdLst/>
              <a:ahLst/>
              <a:cxnLst/>
              <a:rect r="r" b="b" t="t" l="l"/>
              <a:pathLst>
                <a:path h="6194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619438"/>
                  </a:lnTo>
                  <a:lnTo>
                    <a:pt x="0" y="619438"/>
                  </a:lnTo>
                  <a:close/>
                </a:path>
              </a:pathLst>
            </a:custGeom>
            <a:solidFill>
              <a:srgbClr val="4C444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657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315353" y="4084965"/>
            <a:ext cx="3086100" cy="2351930"/>
            <a:chOff x="0" y="0"/>
            <a:chExt cx="812800" cy="6194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619438"/>
            </a:xfrm>
            <a:custGeom>
              <a:avLst/>
              <a:gdLst/>
              <a:ahLst/>
              <a:cxnLst/>
              <a:rect r="r" b="b" t="t" l="l"/>
              <a:pathLst>
                <a:path h="6194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619438"/>
                  </a:lnTo>
                  <a:lnTo>
                    <a:pt x="0" y="619438"/>
                  </a:lnTo>
                  <a:close/>
                </a:path>
              </a:pathLst>
            </a:custGeom>
            <a:solidFill>
              <a:srgbClr val="4C444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657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030103" y="4084965"/>
            <a:ext cx="3086100" cy="2351930"/>
            <a:chOff x="0" y="0"/>
            <a:chExt cx="812800" cy="619438"/>
          </a:xfrm>
        </p:grpSpPr>
        <p:sp>
          <p:nvSpPr>
            <p:cNvPr name="Freeform 23" id="23">
              <a:hlinkClick r:id="rId7" tooltip="https://www.canva.com/design/DAGTNMNgH70/H2bWFETTKnv6c8-W_GluQA/edit?utm_content=DAGTNMNgH70&amp;utm_campaign=designshare&amp;utm_medium=link2&amp;utm_source=sharebutton"/>
            </p:cNvPr>
            <p:cNvSpPr/>
            <p:nvPr/>
          </p:nvSpPr>
          <p:spPr>
            <a:xfrm flipH="false" flipV="false" rot="0">
              <a:off x="0" y="0"/>
              <a:ext cx="812800" cy="619438"/>
            </a:xfrm>
            <a:custGeom>
              <a:avLst/>
              <a:gdLst/>
              <a:ahLst/>
              <a:cxnLst/>
              <a:rect r="r" b="b" t="t" l="l"/>
              <a:pathLst>
                <a:path h="6194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619438"/>
                  </a:lnTo>
                  <a:lnTo>
                    <a:pt x="0" y="619438"/>
                  </a:lnTo>
                  <a:close/>
                </a:path>
              </a:pathLst>
            </a:custGeom>
            <a:solidFill>
              <a:srgbClr val="4C444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657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88233" y="2254849"/>
            <a:ext cx="2053229" cy="2053229"/>
            <a:chOff x="0" y="0"/>
            <a:chExt cx="2737638" cy="2737638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2737638" cy="2737638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D3D3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50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1320828">
              <a:off x="710800" y="559033"/>
              <a:ext cx="1712587" cy="1712587"/>
            </a:xfrm>
            <a:custGeom>
              <a:avLst/>
              <a:gdLst/>
              <a:ahLst/>
              <a:cxnLst/>
              <a:rect r="r" b="b" t="t" l="l"/>
              <a:pathLst>
                <a:path h="1712587" w="1712587">
                  <a:moveTo>
                    <a:pt x="0" y="0"/>
                  </a:moveTo>
                  <a:lnTo>
                    <a:pt x="1712586" y="0"/>
                  </a:lnTo>
                  <a:lnTo>
                    <a:pt x="1712586" y="1712586"/>
                  </a:lnTo>
                  <a:lnTo>
                    <a:pt x="0" y="1712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737516" y="7086600"/>
            <a:ext cx="2177963" cy="880122"/>
            <a:chOff x="0" y="0"/>
            <a:chExt cx="573620" cy="231802"/>
          </a:xfrm>
        </p:grpSpPr>
        <p:sp>
          <p:nvSpPr>
            <p:cNvPr name="Freeform 31" id="31">
              <a:hlinkClick r:id="rId10" tooltip="https://www.canva.com/design/DAGTNMNgH70/H2bWFETTKnv6c8-W_GluQA/edit?utm_content=DAGTNMNgH70&amp;utm_campaign=designshare&amp;utm_medium=link2&amp;utm_source=sharebutton"/>
            </p:cNvPr>
            <p:cNvSpPr/>
            <p:nvPr/>
          </p:nvSpPr>
          <p:spPr>
            <a:xfrm flipH="false" flipV="false" rot="0">
              <a:off x="0" y="0"/>
              <a:ext cx="573620" cy="231802"/>
            </a:xfrm>
            <a:custGeom>
              <a:avLst/>
              <a:gdLst/>
              <a:ahLst/>
              <a:cxnLst/>
              <a:rect r="r" b="b" t="t" l="l"/>
              <a:pathLst>
                <a:path h="231802" w="573620">
                  <a:moveTo>
                    <a:pt x="115901" y="0"/>
                  </a:moveTo>
                  <a:lnTo>
                    <a:pt x="457719" y="0"/>
                  </a:lnTo>
                  <a:cubicBezTo>
                    <a:pt x="488458" y="0"/>
                    <a:pt x="517938" y="12211"/>
                    <a:pt x="539673" y="33947"/>
                  </a:cubicBezTo>
                  <a:cubicBezTo>
                    <a:pt x="561409" y="55682"/>
                    <a:pt x="573620" y="85162"/>
                    <a:pt x="573620" y="115901"/>
                  </a:cubicBezTo>
                  <a:lnTo>
                    <a:pt x="573620" y="115901"/>
                  </a:lnTo>
                  <a:cubicBezTo>
                    <a:pt x="573620" y="179911"/>
                    <a:pt x="521729" y="231802"/>
                    <a:pt x="457719" y="231802"/>
                  </a:cubicBezTo>
                  <a:lnTo>
                    <a:pt x="115901" y="231802"/>
                  </a:lnTo>
                  <a:cubicBezTo>
                    <a:pt x="85162" y="231802"/>
                    <a:pt x="55682" y="219591"/>
                    <a:pt x="33947" y="197855"/>
                  </a:cubicBezTo>
                  <a:cubicBezTo>
                    <a:pt x="12211" y="176119"/>
                    <a:pt x="0" y="146640"/>
                    <a:pt x="0" y="115901"/>
                  </a:cubicBezTo>
                  <a:lnTo>
                    <a:pt x="0" y="115901"/>
                  </a:lnTo>
                  <a:cubicBezTo>
                    <a:pt x="0" y="85162"/>
                    <a:pt x="12211" y="55682"/>
                    <a:pt x="33947" y="33947"/>
                  </a:cubicBezTo>
                  <a:cubicBezTo>
                    <a:pt x="55682" y="12211"/>
                    <a:pt x="85162" y="0"/>
                    <a:pt x="115901" y="0"/>
                  </a:cubicBezTo>
                  <a:close/>
                </a:path>
              </a:pathLst>
            </a:custGeom>
            <a:solidFill>
              <a:srgbClr val="FDC128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573620" cy="269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217642" y="7086600"/>
            <a:ext cx="2177963" cy="880122"/>
            <a:chOff x="0" y="0"/>
            <a:chExt cx="573620" cy="231802"/>
          </a:xfrm>
        </p:grpSpPr>
        <p:sp>
          <p:nvSpPr>
            <p:cNvPr name="Freeform 34" id="34">
              <a:hlinkClick r:id="rId11" tooltip="https://www.canva.com/design/DAGTNMNgH70/H2bWFETTKnv6c8-W_GluQA/edit?utm_content=DAGTNMNgH70&amp;utm_campaign=designshare&amp;utm_medium=link2&amp;utm_source=sharebutton"/>
            </p:cNvPr>
            <p:cNvSpPr/>
            <p:nvPr/>
          </p:nvSpPr>
          <p:spPr>
            <a:xfrm flipH="false" flipV="false" rot="0">
              <a:off x="0" y="0"/>
              <a:ext cx="573620" cy="231802"/>
            </a:xfrm>
            <a:custGeom>
              <a:avLst/>
              <a:gdLst/>
              <a:ahLst/>
              <a:cxnLst/>
              <a:rect r="r" b="b" t="t" l="l"/>
              <a:pathLst>
                <a:path h="231802" w="573620">
                  <a:moveTo>
                    <a:pt x="115901" y="0"/>
                  </a:moveTo>
                  <a:lnTo>
                    <a:pt x="457719" y="0"/>
                  </a:lnTo>
                  <a:cubicBezTo>
                    <a:pt x="488458" y="0"/>
                    <a:pt x="517938" y="12211"/>
                    <a:pt x="539673" y="33947"/>
                  </a:cubicBezTo>
                  <a:cubicBezTo>
                    <a:pt x="561409" y="55682"/>
                    <a:pt x="573620" y="85162"/>
                    <a:pt x="573620" y="115901"/>
                  </a:cubicBezTo>
                  <a:lnTo>
                    <a:pt x="573620" y="115901"/>
                  </a:lnTo>
                  <a:cubicBezTo>
                    <a:pt x="573620" y="179911"/>
                    <a:pt x="521729" y="231802"/>
                    <a:pt x="457719" y="231802"/>
                  </a:cubicBezTo>
                  <a:lnTo>
                    <a:pt x="115901" y="231802"/>
                  </a:lnTo>
                  <a:cubicBezTo>
                    <a:pt x="85162" y="231802"/>
                    <a:pt x="55682" y="219591"/>
                    <a:pt x="33947" y="197855"/>
                  </a:cubicBezTo>
                  <a:cubicBezTo>
                    <a:pt x="12211" y="176119"/>
                    <a:pt x="0" y="146640"/>
                    <a:pt x="0" y="115901"/>
                  </a:cubicBezTo>
                  <a:lnTo>
                    <a:pt x="0" y="115901"/>
                  </a:lnTo>
                  <a:cubicBezTo>
                    <a:pt x="0" y="85162"/>
                    <a:pt x="12211" y="55682"/>
                    <a:pt x="33947" y="33947"/>
                  </a:cubicBezTo>
                  <a:cubicBezTo>
                    <a:pt x="55682" y="12211"/>
                    <a:pt x="85162" y="0"/>
                    <a:pt x="115901" y="0"/>
                  </a:cubicBezTo>
                  <a:close/>
                </a:path>
              </a:pathLst>
            </a:custGeom>
            <a:solidFill>
              <a:srgbClr val="FDC128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573620" cy="269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1618736" y="7086600"/>
            <a:ext cx="2177963" cy="880122"/>
            <a:chOff x="0" y="0"/>
            <a:chExt cx="573620" cy="231802"/>
          </a:xfrm>
        </p:grpSpPr>
        <p:sp>
          <p:nvSpPr>
            <p:cNvPr name="Freeform 37" id="37">
              <a:hlinkClick r:id="rId12" tooltip="https://www.canva.com/design/DAGTNMNgH70/H2bWFETTKnv6c8-W_GluQA/edit?utm_content=DAGTNMNgH70&amp;utm_campaign=designshare&amp;utm_medium=link2&amp;utm_source=sharebutton"/>
            </p:cNvPr>
            <p:cNvSpPr/>
            <p:nvPr/>
          </p:nvSpPr>
          <p:spPr>
            <a:xfrm flipH="false" flipV="false" rot="0">
              <a:off x="0" y="0"/>
              <a:ext cx="573620" cy="231802"/>
            </a:xfrm>
            <a:custGeom>
              <a:avLst/>
              <a:gdLst/>
              <a:ahLst/>
              <a:cxnLst/>
              <a:rect r="r" b="b" t="t" l="l"/>
              <a:pathLst>
                <a:path h="231802" w="573620">
                  <a:moveTo>
                    <a:pt x="115901" y="0"/>
                  </a:moveTo>
                  <a:lnTo>
                    <a:pt x="457719" y="0"/>
                  </a:lnTo>
                  <a:cubicBezTo>
                    <a:pt x="488458" y="0"/>
                    <a:pt x="517938" y="12211"/>
                    <a:pt x="539673" y="33947"/>
                  </a:cubicBezTo>
                  <a:cubicBezTo>
                    <a:pt x="561409" y="55682"/>
                    <a:pt x="573620" y="85162"/>
                    <a:pt x="573620" y="115901"/>
                  </a:cubicBezTo>
                  <a:lnTo>
                    <a:pt x="573620" y="115901"/>
                  </a:lnTo>
                  <a:cubicBezTo>
                    <a:pt x="573620" y="179911"/>
                    <a:pt x="521729" y="231802"/>
                    <a:pt x="457719" y="231802"/>
                  </a:cubicBezTo>
                  <a:lnTo>
                    <a:pt x="115901" y="231802"/>
                  </a:lnTo>
                  <a:cubicBezTo>
                    <a:pt x="85162" y="231802"/>
                    <a:pt x="55682" y="219591"/>
                    <a:pt x="33947" y="197855"/>
                  </a:cubicBezTo>
                  <a:cubicBezTo>
                    <a:pt x="12211" y="176119"/>
                    <a:pt x="0" y="146640"/>
                    <a:pt x="0" y="115901"/>
                  </a:cubicBezTo>
                  <a:lnTo>
                    <a:pt x="0" y="115901"/>
                  </a:lnTo>
                  <a:cubicBezTo>
                    <a:pt x="0" y="85162"/>
                    <a:pt x="12211" y="55682"/>
                    <a:pt x="33947" y="33947"/>
                  </a:cubicBezTo>
                  <a:cubicBezTo>
                    <a:pt x="55682" y="12211"/>
                    <a:pt x="85162" y="0"/>
                    <a:pt x="115901" y="0"/>
                  </a:cubicBezTo>
                  <a:close/>
                </a:path>
              </a:pathLst>
            </a:custGeom>
            <a:solidFill>
              <a:srgbClr val="FDC128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573620" cy="269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5484171" y="7086600"/>
            <a:ext cx="2177963" cy="880122"/>
            <a:chOff x="0" y="0"/>
            <a:chExt cx="573620" cy="231802"/>
          </a:xfrm>
        </p:grpSpPr>
        <p:sp>
          <p:nvSpPr>
            <p:cNvPr name="Freeform 40" id="40">
              <a:hlinkClick r:id="rId13" tooltip="https://www.canva.com/design/DAGTNMNgH70/H2bWFETTKnv6c8-W_GluQA/edit?utm_content=DAGTNMNgH70&amp;utm_campaign=designshare&amp;utm_medium=link2&amp;utm_source=sharebutton"/>
            </p:cNvPr>
            <p:cNvSpPr/>
            <p:nvPr/>
          </p:nvSpPr>
          <p:spPr>
            <a:xfrm flipH="false" flipV="false" rot="0">
              <a:off x="0" y="0"/>
              <a:ext cx="573620" cy="231802"/>
            </a:xfrm>
            <a:custGeom>
              <a:avLst/>
              <a:gdLst/>
              <a:ahLst/>
              <a:cxnLst/>
              <a:rect r="r" b="b" t="t" l="l"/>
              <a:pathLst>
                <a:path h="231802" w="573620">
                  <a:moveTo>
                    <a:pt x="115901" y="0"/>
                  </a:moveTo>
                  <a:lnTo>
                    <a:pt x="457719" y="0"/>
                  </a:lnTo>
                  <a:cubicBezTo>
                    <a:pt x="488458" y="0"/>
                    <a:pt x="517938" y="12211"/>
                    <a:pt x="539673" y="33947"/>
                  </a:cubicBezTo>
                  <a:cubicBezTo>
                    <a:pt x="561409" y="55682"/>
                    <a:pt x="573620" y="85162"/>
                    <a:pt x="573620" y="115901"/>
                  </a:cubicBezTo>
                  <a:lnTo>
                    <a:pt x="573620" y="115901"/>
                  </a:lnTo>
                  <a:cubicBezTo>
                    <a:pt x="573620" y="179911"/>
                    <a:pt x="521729" y="231802"/>
                    <a:pt x="457719" y="231802"/>
                  </a:cubicBezTo>
                  <a:lnTo>
                    <a:pt x="115901" y="231802"/>
                  </a:lnTo>
                  <a:cubicBezTo>
                    <a:pt x="85162" y="231802"/>
                    <a:pt x="55682" y="219591"/>
                    <a:pt x="33947" y="197855"/>
                  </a:cubicBezTo>
                  <a:cubicBezTo>
                    <a:pt x="12211" y="176119"/>
                    <a:pt x="0" y="146640"/>
                    <a:pt x="0" y="115901"/>
                  </a:cubicBezTo>
                  <a:lnTo>
                    <a:pt x="0" y="115901"/>
                  </a:lnTo>
                  <a:cubicBezTo>
                    <a:pt x="0" y="85162"/>
                    <a:pt x="12211" y="55682"/>
                    <a:pt x="33947" y="33947"/>
                  </a:cubicBezTo>
                  <a:cubicBezTo>
                    <a:pt x="55682" y="12211"/>
                    <a:pt x="85162" y="0"/>
                    <a:pt x="115901" y="0"/>
                  </a:cubicBezTo>
                  <a:close/>
                </a:path>
              </a:pathLst>
            </a:custGeom>
            <a:solidFill>
              <a:srgbClr val="FDC128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573620" cy="269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4277554" y="7086600"/>
            <a:ext cx="2177963" cy="880122"/>
            <a:chOff x="0" y="0"/>
            <a:chExt cx="573620" cy="231802"/>
          </a:xfrm>
        </p:grpSpPr>
        <p:sp>
          <p:nvSpPr>
            <p:cNvPr name="Freeform 43" id="43">
              <a:hlinkClick r:id="rId14" tooltip="https://www.canva.com/design/DAGTNMNgH70/H2bWFETTKnv6c8-W_GluQA/edit?utm_content=DAGTNMNgH70&amp;utm_campaign=designshare&amp;utm_medium=link2&amp;utm_source=sharebutton"/>
            </p:cNvPr>
            <p:cNvSpPr/>
            <p:nvPr/>
          </p:nvSpPr>
          <p:spPr>
            <a:xfrm flipH="false" flipV="false" rot="0">
              <a:off x="0" y="0"/>
              <a:ext cx="573620" cy="231802"/>
            </a:xfrm>
            <a:custGeom>
              <a:avLst/>
              <a:gdLst/>
              <a:ahLst/>
              <a:cxnLst/>
              <a:rect r="r" b="b" t="t" l="l"/>
              <a:pathLst>
                <a:path h="231802" w="573620">
                  <a:moveTo>
                    <a:pt x="115901" y="0"/>
                  </a:moveTo>
                  <a:lnTo>
                    <a:pt x="457719" y="0"/>
                  </a:lnTo>
                  <a:cubicBezTo>
                    <a:pt x="488458" y="0"/>
                    <a:pt x="517938" y="12211"/>
                    <a:pt x="539673" y="33947"/>
                  </a:cubicBezTo>
                  <a:cubicBezTo>
                    <a:pt x="561409" y="55682"/>
                    <a:pt x="573620" y="85162"/>
                    <a:pt x="573620" y="115901"/>
                  </a:cubicBezTo>
                  <a:lnTo>
                    <a:pt x="573620" y="115901"/>
                  </a:lnTo>
                  <a:cubicBezTo>
                    <a:pt x="573620" y="179911"/>
                    <a:pt x="521729" y="231802"/>
                    <a:pt x="457719" y="231802"/>
                  </a:cubicBezTo>
                  <a:lnTo>
                    <a:pt x="115901" y="231802"/>
                  </a:lnTo>
                  <a:cubicBezTo>
                    <a:pt x="85162" y="231802"/>
                    <a:pt x="55682" y="219591"/>
                    <a:pt x="33947" y="197855"/>
                  </a:cubicBezTo>
                  <a:cubicBezTo>
                    <a:pt x="12211" y="176119"/>
                    <a:pt x="0" y="146640"/>
                    <a:pt x="0" y="115901"/>
                  </a:cubicBezTo>
                  <a:lnTo>
                    <a:pt x="0" y="115901"/>
                  </a:lnTo>
                  <a:cubicBezTo>
                    <a:pt x="0" y="85162"/>
                    <a:pt x="12211" y="55682"/>
                    <a:pt x="33947" y="33947"/>
                  </a:cubicBezTo>
                  <a:cubicBezTo>
                    <a:pt x="55682" y="12211"/>
                    <a:pt x="85162" y="0"/>
                    <a:pt x="115901" y="0"/>
                  </a:cubicBezTo>
                  <a:close/>
                </a:path>
              </a:pathLst>
            </a:custGeom>
            <a:solidFill>
              <a:srgbClr val="FDC128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573620" cy="269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8110597" y="2254849"/>
            <a:ext cx="2053229" cy="2053229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D3D3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3798" lIns="33798" bIns="33798" rIns="33798"/>
            <a:lstStyle/>
            <a:p>
              <a:pPr algn="ctr">
                <a:lnSpc>
                  <a:spcPts val="3250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1743470" y="2254849"/>
            <a:ext cx="2053229" cy="2053229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D3D3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3798" lIns="33798" bIns="33798" rIns="33798"/>
            <a:lstStyle/>
            <a:p>
              <a:pPr algn="ctr">
                <a:lnSpc>
                  <a:spcPts val="3250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5643567" y="2254849"/>
            <a:ext cx="2053229" cy="2053229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D3D3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3798" lIns="33798" bIns="33798" rIns="33798"/>
            <a:lstStyle/>
            <a:p>
              <a:pPr algn="ctr">
                <a:lnSpc>
                  <a:spcPts val="3250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4402288" y="2254849"/>
            <a:ext cx="2053229" cy="2053229"/>
            <a:chOff x="0" y="0"/>
            <a:chExt cx="2737638" cy="2737638"/>
          </a:xfrm>
        </p:grpSpPr>
        <p:grpSp>
          <p:nvGrpSpPr>
            <p:cNvPr name="Group 55" id="55"/>
            <p:cNvGrpSpPr/>
            <p:nvPr/>
          </p:nvGrpSpPr>
          <p:grpSpPr>
            <a:xfrm rot="0">
              <a:off x="0" y="0"/>
              <a:ext cx="2737638" cy="2737638"/>
              <a:chOff x="0" y="0"/>
              <a:chExt cx="812800" cy="8128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D3D3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3798" lIns="33798" bIns="33798" rIns="33798"/>
              <a:lstStyle/>
              <a:p>
                <a:pPr algn="ctr">
                  <a:lnSpc>
                    <a:spcPts val="3250"/>
                  </a:lnSpc>
                </a:pPr>
              </a:p>
            </p:txBody>
          </p:sp>
        </p:grpSp>
        <p:sp>
          <p:nvSpPr>
            <p:cNvPr name="Freeform 58" id="58"/>
            <p:cNvSpPr/>
            <p:nvPr/>
          </p:nvSpPr>
          <p:spPr>
            <a:xfrm flipH="false" flipV="false" rot="0">
              <a:off x="487184" y="305182"/>
              <a:ext cx="1993428" cy="1993428"/>
            </a:xfrm>
            <a:custGeom>
              <a:avLst/>
              <a:gdLst/>
              <a:ahLst/>
              <a:cxnLst/>
              <a:rect r="r" b="b" t="t" l="l"/>
              <a:pathLst>
                <a:path h="1993428" w="1993428">
                  <a:moveTo>
                    <a:pt x="0" y="0"/>
                  </a:moveTo>
                  <a:lnTo>
                    <a:pt x="1993428" y="0"/>
                  </a:lnTo>
                  <a:lnTo>
                    <a:pt x="1993428" y="1993427"/>
                  </a:lnTo>
                  <a:lnTo>
                    <a:pt x="0" y="1993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9" id="59"/>
          <p:cNvSpPr/>
          <p:nvPr/>
        </p:nvSpPr>
        <p:spPr>
          <a:xfrm flipH="false" flipV="false" rot="0">
            <a:off x="8425361" y="2562824"/>
            <a:ext cx="1437277" cy="1437277"/>
          </a:xfrm>
          <a:custGeom>
            <a:avLst/>
            <a:gdLst/>
            <a:ahLst/>
            <a:cxnLst/>
            <a:rect r="r" b="b" t="t" l="l"/>
            <a:pathLst>
              <a:path h="1437277" w="1437277">
                <a:moveTo>
                  <a:pt x="0" y="0"/>
                </a:moveTo>
                <a:lnTo>
                  <a:pt x="1437278" y="0"/>
                </a:lnTo>
                <a:lnTo>
                  <a:pt x="1437278" y="1437278"/>
                </a:lnTo>
                <a:lnTo>
                  <a:pt x="0" y="143727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12135501" y="2562824"/>
            <a:ext cx="1422956" cy="1422956"/>
          </a:xfrm>
          <a:custGeom>
            <a:avLst/>
            <a:gdLst/>
            <a:ahLst/>
            <a:cxnLst/>
            <a:rect r="r" b="b" t="t" l="l"/>
            <a:pathLst>
              <a:path h="1422956" w="1422956">
                <a:moveTo>
                  <a:pt x="0" y="0"/>
                </a:moveTo>
                <a:lnTo>
                  <a:pt x="1422956" y="0"/>
                </a:lnTo>
                <a:lnTo>
                  <a:pt x="1422956" y="1422957"/>
                </a:lnTo>
                <a:lnTo>
                  <a:pt x="0" y="142295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15994559" y="2562824"/>
            <a:ext cx="1351245" cy="1351245"/>
          </a:xfrm>
          <a:custGeom>
            <a:avLst/>
            <a:gdLst/>
            <a:ahLst/>
            <a:cxnLst/>
            <a:rect r="r" b="b" t="t" l="l"/>
            <a:pathLst>
              <a:path h="1351245" w="1351245">
                <a:moveTo>
                  <a:pt x="0" y="0"/>
                </a:moveTo>
                <a:lnTo>
                  <a:pt x="1351245" y="0"/>
                </a:lnTo>
                <a:lnTo>
                  <a:pt x="1351245" y="1351245"/>
                </a:lnTo>
                <a:lnTo>
                  <a:pt x="0" y="135124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2" id="62"/>
          <p:cNvSpPr txBox="true"/>
          <p:nvPr/>
        </p:nvSpPr>
        <p:spPr>
          <a:xfrm rot="0">
            <a:off x="5853203" y="347665"/>
            <a:ext cx="6105674" cy="143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99"/>
              </a:lnSpc>
            </a:pPr>
            <a:r>
              <a:rPr lang="en-US" sz="9999" spc="-59">
                <a:solidFill>
                  <a:srgbClr val="FBDFDD"/>
                </a:solidFill>
                <a:latin typeface="Bernier"/>
                <a:ea typeface="Bernier"/>
                <a:cs typeface="Bernier"/>
                <a:sym typeface="Bernier"/>
              </a:rPr>
              <a:t>CRONOGRAMA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393535" y="4400760"/>
            <a:ext cx="2654118" cy="1979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BDFDD"/>
                </a:solidFill>
                <a:latin typeface="A Day Without Sun Text"/>
                <a:ea typeface="A Day Without Sun Text"/>
                <a:cs typeface="A Day Without Sun Text"/>
                <a:sym typeface="A Day Without Sun Text"/>
              </a:rPr>
              <a:t>Ciclo 1: Fase de Planificación y Análisis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4098760" y="4448810"/>
            <a:ext cx="2654118" cy="131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BDFDD"/>
                </a:solidFill>
                <a:latin typeface="A Day Without Sun Text"/>
                <a:ea typeface="A Day Without Sun Text"/>
                <a:cs typeface="A Day Without Sun Text"/>
                <a:sym typeface="A Day Without Sun Text"/>
              </a:rPr>
              <a:t>Ciclo 2: Fase de Diseño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7810153" y="4448810"/>
            <a:ext cx="2654118" cy="131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BDFDD"/>
                </a:solidFill>
                <a:latin typeface="A Day Without Sun Text"/>
                <a:ea typeface="A Day Without Sun Text"/>
                <a:cs typeface="A Day Without Sun Text"/>
                <a:sym typeface="A Day Without Sun Text"/>
              </a:rPr>
              <a:t>Ciclo 3: Fase de Desarrollo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1534428" y="4400760"/>
            <a:ext cx="2654118" cy="131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BDFDD"/>
                </a:solidFill>
                <a:latin typeface="A Day Without Sun Text"/>
                <a:ea typeface="A Day Without Sun Text"/>
                <a:cs typeface="A Day Without Sun Text"/>
                <a:sym typeface="A Day Without Sun Text"/>
              </a:rPr>
              <a:t>Ciclo 4: Fase de Pruebas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5343123" y="4231877"/>
            <a:ext cx="2654118" cy="1979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BDFDD"/>
                </a:solidFill>
                <a:latin typeface="A Day Without Sun Text"/>
                <a:ea typeface="A Day Without Sun Text"/>
                <a:cs typeface="A Day Without Sun Text"/>
                <a:sym typeface="A Day Without Sun Text"/>
              </a:rPr>
              <a:t>Ciclo 5: Fase de Implementación y Cierre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387789" y="7128973"/>
            <a:ext cx="2654118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A Day Without Sun Text"/>
                <a:ea typeface="A Day Without Sun Text"/>
                <a:cs typeface="A Day Without Sun Text"/>
                <a:sym typeface="A Day Without Sun Text"/>
              </a:rPr>
              <a:t>14 Días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4672959" y="7165346"/>
            <a:ext cx="1327059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A Day Without Sun Text"/>
                <a:ea typeface="A Day Without Sun Text"/>
                <a:cs typeface="A Day Without Sun Text"/>
                <a:sym typeface="A Day Without Sun Text"/>
              </a:rPr>
              <a:t>17 Días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7813236" y="7128973"/>
            <a:ext cx="2654118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A Day Without Sun Text"/>
                <a:ea typeface="A Day Without Sun Text"/>
                <a:cs typeface="A Day Without Sun Text"/>
                <a:sym typeface="A Day Without Sun Text"/>
              </a:rPr>
              <a:t>28 Días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2044188" y="7128973"/>
            <a:ext cx="1327059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A Day Without Sun Text"/>
                <a:ea typeface="A Day Without Sun Text"/>
                <a:cs typeface="A Day Without Sun Text"/>
                <a:sym typeface="A Day Without Sun Text"/>
              </a:rPr>
              <a:t>11 Días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5246094" y="7128973"/>
            <a:ext cx="2654118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A Day Without Sun Text"/>
                <a:ea typeface="A Day Without Sun Text"/>
                <a:cs typeface="A Day Without Sun Text"/>
                <a:sym typeface="A Day Without Sun Text"/>
              </a:rPr>
              <a:t>6 Días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DF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9236" y="116919"/>
            <a:ext cx="9910418" cy="2533737"/>
            <a:chOff x="0" y="0"/>
            <a:chExt cx="13213890" cy="3378316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418690" y="-418690"/>
              <a:ext cx="3378316" cy="4215697"/>
            </a:xfrm>
            <a:custGeom>
              <a:avLst/>
              <a:gdLst/>
              <a:ahLst/>
              <a:cxnLst/>
              <a:rect r="r" b="b" t="t" l="l"/>
              <a:pathLst>
                <a:path h="4215697" w="3378316">
                  <a:moveTo>
                    <a:pt x="0" y="0"/>
                  </a:moveTo>
                  <a:lnTo>
                    <a:pt x="3378317" y="0"/>
                  </a:lnTo>
                  <a:lnTo>
                    <a:pt x="3378317" y="4215697"/>
                  </a:lnTo>
                  <a:lnTo>
                    <a:pt x="0" y="4215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5400000">
              <a:off x="9416884" y="-418690"/>
              <a:ext cx="3378316" cy="4215697"/>
            </a:xfrm>
            <a:custGeom>
              <a:avLst/>
              <a:gdLst/>
              <a:ahLst/>
              <a:cxnLst/>
              <a:rect r="r" b="b" t="t" l="l"/>
              <a:pathLst>
                <a:path h="4215697" w="3378316">
                  <a:moveTo>
                    <a:pt x="0" y="0"/>
                  </a:moveTo>
                  <a:lnTo>
                    <a:pt x="3378316" y="0"/>
                  </a:lnTo>
                  <a:lnTo>
                    <a:pt x="3378316" y="4215697"/>
                  </a:lnTo>
                  <a:lnTo>
                    <a:pt x="0" y="4215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2261910" y="0"/>
              <a:ext cx="8844132" cy="3378316"/>
              <a:chOff x="0" y="0"/>
              <a:chExt cx="2572160" cy="98252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572160" cy="982524"/>
              </a:xfrm>
              <a:custGeom>
                <a:avLst/>
                <a:gdLst/>
                <a:ahLst/>
                <a:cxnLst/>
                <a:rect r="r" b="b" t="t" l="l"/>
                <a:pathLst>
                  <a:path h="982524" w="2572160">
                    <a:moveTo>
                      <a:pt x="0" y="0"/>
                    </a:moveTo>
                    <a:lnTo>
                      <a:pt x="2572160" y="0"/>
                    </a:lnTo>
                    <a:lnTo>
                      <a:pt x="2572160" y="982524"/>
                    </a:lnTo>
                    <a:lnTo>
                      <a:pt x="0" y="982524"/>
                    </a:lnTo>
                    <a:close/>
                  </a:path>
                </a:pathLst>
              </a:custGeom>
              <a:solidFill>
                <a:srgbClr val="36733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2572160" cy="1011099"/>
              </a:xfrm>
              <a:prstGeom prst="rect">
                <a:avLst/>
              </a:prstGeom>
            </p:spPr>
            <p:txBody>
              <a:bodyPr anchor="ctr" rtlCol="false" tIns="46747" lIns="46747" bIns="46747" rIns="46747"/>
              <a:lstStyle/>
              <a:p>
                <a:pPr algn="ctr">
                  <a:lnSpc>
                    <a:spcPts val="2970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9144000" y="0"/>
            <a:ext cx="8032118" cy="10287000"/>
          </a:xfrm>
          <a:custGeom>
            <a:avLst/>
            <a:gdLst/>
            <a:ahLst/>
            <a:cxnLst/>
            <a:rect r="r" b="b" t="t" l="l"/>
            <a:pathLst>
              <a:path h="10287000" w="8032118">
                <a:moveTo>
                  <a:pt x="0" y="0"/>
                </a:moveTo>
                <a:lnTo>
                  <a:pt x="8032118" y="0"/>
                </a:lnTo>
                <a:lnTo>
                  <a:pt x="803211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4" r="0" b="-37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68017" y="307419"/>
            <a:ext cx="5675375" cy="2454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04"/>
              </a:lnSpc>
            </a:pPr>
            <a:r>
              <a:rPr lang="en-US" sz="9596">
                <a:solidFill>
                  <a:srgbClr val="FBDFDD"/>
                </a:solidFill>
                <a:latin typeface="Bernier"/>
                <a:ea typeface="Bernier"/>
                <a:cs typeface="Bernier"/>
                <a:sym typeface="Bernier"/>
              </a:rPr>
              <a:t>CASO DE USO GENERAL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DF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608312">
            <a:off x="11302462" y="-2352142"/>
            <a:ext cx="3689196" cy="4249258"/>
          </a:xfrm>
          <a:custGeom>
            <a:avLst/>
            <a:gdLst/>
            <a:ahLst/>
            <a:cxnLst/>
            <a:rect r="r" b="b" t="t" l="l"/>
            <a:pathLst>
              <a:path h="4249258" w="3689196">
                <a:moveTo>
                  <a:pt x="0" y="0"/>
                </a:moveTo>
                <a:lnTo>
                  <a:pt x="3689196" y="0"/>
                </a:lnTo>
                <a:lnTo>
                  <a:pt x="3689196" y="4249258"/>
                </a:lnTo>
                <a:lnTo>
                  <a:pt x="0" y="424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235886">
            <a:off x="17085259" y="634381"/>
            <a:ext cx="2405483" cy="2770662"/>
          </a:xfrm>
          <a:custGeom>
            <a:avLst/>
            <a:gdLst/>
            <a:ahLst/>
            <a:cxnLst/>
            <a:rect r="r" b="b" t="t" l="l"/>
            <a:pathLst>
              <a:path h="2770662" w="2405483">
                <a:moveTo>
                  <a:pt x="2405482" y="0"/>
                </a:moveTo>
                <a:lnTo>
                  <a:pt x="0" y="0"/>
                </a:lnTo>
                <a:lnTo>
                  <a:pt x="0" y="2770663"/>
                </a:lnTo>
                <a:lnTo>
                  <a:pt x="2405482" y="2770663"/>
                </a:lnTo>
                <a:lnTo>
                  <a:pt x="2405482" y="0"/>
                </a:lnTo>
                <a:close/>
              </a:path>
            </a:pathLst>
          </a:custGeom>
          <a:blipFill>
            <a:blip r:embed="rId4">
              <a:alphaModFix amt="6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9526" y="4278000"/>
            <a:ext cx="1209462" cy="862317"/>
          </a:xfrm>
          <a:custGeom>
            <a:avLst/>
            <a:gdLst/>
            <a:ahLst/>
            <a:cxnLst/>
            <a:rect r="r" b="b" t="t" l="l"/>
            <a:pathLst>
              <a:path h="862317" w="1209462">
                <a:moveTo>
                  <a:pt x="0" y="0"/>
                </a:moveTo>
                <a:lnTo>
                  <a:pt x="1209462" y="0"/>
                </a:lnTo>
                <a:lnTo>
                  <a:pt x="1209462" y="862316"/>
                </a:lnTo>
                <a:lnTo>
                  <a:pt x="0" y="8623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3668" y="3504658"/>
            <a:ext cx="2113433" cy="2071164"/>
            <a:chOff x="0" y="0"/>
            <a:chExt cx="2817910" cy="27615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7910" cy="2761552"/>
            </a:xfrm>
            <a:custGeom>
              <a:avLst/>
              <a:gdLst/>
              <a:ahLst/>
              <a:cxnLst/>
              <a:rect r="r" b="b" t="t" l="l"/>
              <a:pathLst>
                <a:path h="2761552" w="2817910">
                  <a:moveTo>
                    <a:pt x="0" y="0"/>
                  </a:moveTo>
                  <a:lnTo>
                    <a:pt x="2817910" y="0"/>
                  </a:lnTo>
                  <a:lnTo>
                    <a:pt x="2817910" y="2761552"/>
                  </a:lnTo>
                  <a:lnTo>
                    <a:pt x="0" y="2761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60639" y="637475"/>
              <a:ext cx="1242625" cy="1197438"/>
            </a:xfrm>
            <a:custGeom>
              <a:avLst/>
              <a:gdLst/>
              <a:ahLst/>
              <a:cxnLst/>
              <a:rect r="r" b="b" t="t" l="l"/>
              <a:pathLst>
                <a:path h="1197438" w="1242625">
                  <a:moveTo>
                    <a:pt x="0" y="0"/>
                  </a:moveTo>
                  <a:lnTo>
                    <a:pt x="1242625" y="0"/>
                  </a:lnTo>
                  <a:lnTo>
                    <a:pt x="1242625" y="1197439"/>
                  </a:lnTo>
                  <a:lnTo>
                    <a:pt x="0" y="1197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93095" y="1751940"/>
              <a:ext cx="2472792" cy="932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68"/>
                </a:lnSpc>
                <a:spcBef>
                  <a:spcPct val="0"/>
                </a:spcBef>
              </a:pPr>
              <a:r>
                <a:rPr lang="en-US" sz="2048">
                  <a:solidFill>
                    <a:srgbClr val="000000"/>
                  </a:solidFill>
                  <a:latin typeface="Wedges"/>
                  <a:ea typeface="Wedges"/>
                  <a:cs typeface="Wedges"/>
                  <a:sym typeface="Wedges"/>
                </a:rPr>
                <a:t>Metodología espiral 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257984">
            <a:off x="7840134" y="4109082"/>
            <a:ext cx="1209462" cy="862317"/>
          </a:xfrm>
          <a:custGeom>
            <a:avLst/>
            <a:gdLst/>
            <a:ahLst/>
            <a:cxnLst/>
            <a:rect r="r" b="b" t="t" l="l"/>
            <a:pathLst>
              <a:path h="862317" w="1209462">
                <a:moveTo>
                  <a:pt x="0" y="0"/>
                </a:moveTo>
                <a:lnTo>
                  <a:pt x="1209463" y="0"/>
                </a:lnTo>
                <a:lnTo>
                  <a:pt x="1209463" y="862316"/>
                </a:lnTo>
                <a:lnTo>
                  <a:pt x="0" y="8623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291913" y="3499864"/>
            <a:ext cx="3161205" cy="2075959"/>
            <a:chOff x="0" y="0"/>
            <a:chExt cx="4214940" cy="27679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748888" y="770223"/>
              <a:ext cx="1466052" cy="1535133"/>
            </a:xfrm>
            <a:custGeom>
              <a:avLst/>
              <a:gdLst/>
              <a:ahLst/>
              <a:cxnLst/>
              <a:rect r="r" b="b" t="t" l="l"/>
              <a:pathLst>
                <a:path h="1535133" w="1466052">
                  <a:moveTo>
                    <a:pt x="0" y="0"/>
                  </a:moveTo>
                  <a:lnTo>
                    <a:pt x="1466052" y="0"/>
                  </a:lnTo>
                  <a:lnTo>
                    <a:pt x="1466052" y="1535133"/>
                  </a:lnTo>
                  <a:lnTo>
                    <a:pt x="0" y="1535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50841" cy="2767945"/>
            </a:xfrm>
            <a:custGeom>
              <a:avLst/>
              <a:gdLst/>
              <a:ahLst/>
              <a:cxnLst/>
              <a:rect r="r" b="b" t="t" l="l"/>
              <a:pathLst>
                <a:path h="2767945" w="3050841">
                  <a:moveTo>
                    <a:pt x="0" y="0"/>
                  </a:moveTo>
                  <a:lnTo>
                    <a:pt x="3050841" y="0"/>
                  </a:lnTo>
                  <a:lnTo>
                    <a:pt x="3050841" y="2767945"/>
                  </a:lnTo>
                  <a:lnTo>
                    <a:pt x="0" y="2767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144000" y="4103177"/>
            <a:ext cx="1592584" cy="1331979"/>
          </a:xfrm>
          <a:custGeom>
            <a:avLst/>
            <a:gdLst/>
            <a:ahLst/>
            <a:cxnLst/>
            <a:rect r="r" b="b" t="t" l="l"/>
            <a:pathLst>
              <a:path h="1331979" w="1592584">
                <a:moveTo>
                  <a:pt x="0" y="0"/>
                </a:moveTo>
                <a:lnTo>
                  <a:pt x="1592584" y="0"/>
                </a:lnTo>
                <a:lnTo>
                  <a:pt x="1592584" y="1331979"/>
                </a:lnTo>
                <a:lnTo>
                  <a:pt x="0" y="133197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675347">
            <a:off x="10102133" y="3156214"/>
            <a:ext cx="2202334" cy="2386867"/>
            <a:chOff x="0" y="0"/>
            <a:chExt cx="2936446" cy="3182489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936446" cy="3182489"/>
              <a:chOff x="0" y="0"/>
              <a:chExt cx="759606" cy="82325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59606" cy="823253"/>
              </a:xfrm>
              <a:custGeom>
                <a:avLst/>
                <a:gdLst/>
                <a:ahLst/>
                <a:cxnLst/>
                <a:rect r="r" b="b" t="t" l="l"/>
                <a:pathLst>
                  <a:path h="823253" w="759606">
                    <a:moveTo>
                      <a:pt x="136900" y="0"/>
                    </a:moveTo>
                    <a:lnTo>
                      <a:pt x="622706" y="0"/>
                    </a:lnTo>
                    <a:cubicBezTo>
                      <a:pt x="659014" y="0"/>
                      <a:pt x="693835" y="14423"/>
                      <a:pt x="719509" y="40097"/>
                    </a:cubicBezTo>
                    <a:cubicBezTo>
                      <a:pt x="745183" y="65771"/>
                      <a:pt x="759606" y="100592"/>
                      <a:pt x="759606" y="136900"/>
                    </a:cubicBezTo>
                    <a:lnTo>
                      <a:pt x="759606" y="686353"/>
                    </a:lnTo>
                    <a:cubicBezTo>
                      <a:pt x="759606" y="722661"/>
                      <a:pt x="745183" y="757483"/>
                      <a:pt x="719509" y="783156"/>
                    </a:cubicBezTo>
                    <a:cubicBezTo>
                      <a:pt x="693835" y="808830"/>
                      <a:pt x="659014" y="823253"/>
                      <a:pt x="622706" y="823253"/>
                    </a:cubicBezTo>
                    <a:lnTo>
                      <a:pt x="136900" y="823253"/>
                    </a:lnTo>
                    <a:cubicBezTo>
                      <a:pt x="100592" y="823253"/>
                      <a:pt x="65771" y="808830"/>
                      <a:pt x="40097" y="783156"/>
                    </a:cubicBezTo>
                    <a:cubicBezTo>
                      <a:pt x="14423" y="757483"/>
                      <a:pt x="0" y="722661"/>
                      <a:pt x="0" y="686353"/>
                    </a:cubicBezTo>
                    <a:lnTo>
                      <a:pt x="0" y="136900"/>
                    </a:lnTo>
                    <a:cubicBezTo>
                      <a:pt x="0" y="100592"/>
                      <a:pt x="14423" y="65771"/>
                      <a:pt x="40097" y="40097"/>
                    </a:cubicBezTo>
                    <a:cubicBezTo>
                      <a:pt x="65771" y="14423"/>
                      <a:pt x="100592" y="0"/>
                      <a:pt x="136900" y="0"/>
                    </a:cubicBezTo>
                    <a:close/>
                  </a:path>
                </a:pathLst>
              </a:custGeom>
              <a:solidFill>
                <a:srgbClr val="0F0E0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759606" cy="8613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56816" y="322594"/>
              <a:ext cx="2822814" cy="2564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78"/>
                </a:lnSpc>
                <a:spcBef>
                  <a:spcPct val="0"/>
                </a:spcBef>
              </a:pPr>
              <a:r>
                <a:rPr lang="en-US" sz="1264" spc="151">
                  <a:solidFill>
                    <a:srgbClr val="BE1931"/>
                  </a:solidFill>
                  <a:latin typeface="Wedges"/>
                  <a:ea typeface="Wedges"/>
                  <a:cs typeface="Wedges"/>
                  <a:sym typeface="Wedges"/>
                </a:rPr>
                <a:t>Rojo: Resultados 25</a:t>
              </a:r>
            </a:p>
            <a:p>
              <a:pPr algn="ctr">
                <a:lnSpc>
                  <a:spcPts val="1378"/>
                </a:lnSpc>
                <a:spcBef>
                  <a:spcPct val="0"/>
                </a:spcBef>
              </a:pPr>
              <a:r>
                <a:rPr lang="en-US" sz="1264" spc="151">
                  <a:solidFill>
                    <a:srgbClr val="FF914D"/>
                  </a:solidFill>
                  <a:latin typeface="Wedges"/>
                  <a:ea typeface="Wedges"/>
                  <a:cs typeface="Wedges"/>
                  <a:sym typeface="Wedges"/>
                </a:rPr>
                <a:t>Naranja: Resultados entre 16 a 20</a:t>
              </a:r>
            </a:p>
            <a:p>
              <a:pPr algn="ctr">
                <a:lnSpc>
                  <a:spcPts val="1378"/>
                </a:lnSpc>
                <a:spcBef>
                  <a:spcPct val="0"/>
                </a:spcBef>
              </a:pPr>
              <a:r>
                <a:rPr lang="en-US" sz="1264" spc="151">
                  <a:solidFill>
                    <a:srgbClr val="FFD00B"/>
                  </a:solidFill>
                  <a:latin typeface="Wedges"/>
                  <a:ea typeface="Wedges"/>
                  <a:cs typeface="Wedges"/>
                  <a:sym typeface="Wedges"/>
                </a:rPr>
                <a:t>Amarillo: Resultados entre 12 a 15</a:t>
              </a:r>
            </a:p>
            <a:p>
              <a:pPr algn="ctr">
                <a:lnSpc>
                  <a:spcPts val="1378"/>
                </a:lnSpc>
                <a:spcBef>
                  <a:spcPct val="0"/>
                </a:spcBef>
              </a:pPr>
              <a:r>
                <a:rPr lang="en-US" sz="1264" spc="151">
                  <a:solidFill>
                    <a:srgbClr val="55D876"/>
                  </a:solidFill>
                  <a:latin typeface="Wedges"/>
                  <a:ea typeface="Wedges"/>
                  <a:cs typeface="Wedges"/>
                  <a:sym typeface="Wedges"/>
                </a:rPr>
                <a:t>Gris: Resultados entre 6 al 10</a:t>
              </a:r>
            </a:p>
            <a:p>
              <a:pPr algn="ctr">
                <a:lnSpc>
                  <a:spcPts val="1378"/>
                </a:lnSpc>
                <a:spcBef>
                  <a:spcPct val="0"/>
                </a:spcBef>
              </a:pPr>
              <a:r>
                <a:rPr lang="en-US" sz="1264" spc="151">
                  <a:solidFill>
                    <a:srgbClr val="224C8D"/>
                  </a:solidFill>
                  <a:latin typeface="Wedges"/>
                  <a:ea typeface="Wedges"/>
                  <a:cs typeface="Wedges"/>
                  <a:sym typeface="Wedges"/>
                </a:rPr>
                <a:t>Azul: Resultados entre 1 al 5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0" y="0"/>
            <a:ext cx="9910418" cy="2533737"/>
            <a:chOff x="0" y="0"/>
            <a:chExt cx="13213890" cy="3378316"/>
          </a:xfrm>
        </p:grpSpPr>
        <p:sp>
          <p:nvSpPr>
            <p:cNvPr name="Freeform 20" id="20"/>
            <p:cNvSpPr/>
            <p:nvPr/>
          </p:nvSpPr>
          <p:spPr>
            <a:xfrm flipH="false" flipV="false" rot="5400000">
              <a:off x="418690" y="-418690"/>
              <a:ext cx="3378316" cy="4215697"/>
            </a:xfrm>
            <a:custGeom>
              <a:avLst/>
              <a:gdLst/>
              <a:ahLst/>
              <a:cxnLst/>
              <a:rect r="r" b="b" t="t" l="l"/>
              <a:pathLst>
                <a:path h="4215697" w="3378316">
                  <a:moveTo>
                    <a:pt x="0" y="0"/>
                  </a:moveTo>
                  <a:lnTo>
                    <a:pt x="3378317" y="0"/>
                  </a:lnTo>
                  <a:lnTo>
                    <a:pt x="3378317" y="4215697"/>
                  </a:lnTo>
                  <a:lnTo>
                    <a:pt x="0" y="4215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5400000">
              <a:off x="9416884" y="-418690"/>
              <a:ext cx="3378316" cy="4215697"/>
            </a:xfrm>
            <a:custGeom>
              <a:avLst/>
              <a:gdLst/>
              <a:ahLst/>
              <a:cxnLst/>
              <a:rect r="r" b="b" t="t" l="l"/>
              <a:pathLst>
                <a:path h="4215697" w="3378316">
                  <a:moveTo>
                    <a:pt x="0" y="0"/>
                  </a:moveTo>
                  <a:lnTo>
                    <a:pt x="3378316" y="0"/>
                  </a:lnTo>
                  <a:lnTo>
                    <a:pt x="3378316" y="4215697"/>
                  </a:lnTo>
                  <a:lnTo>
                    <a:pt x="0" y="4215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2261910" y="0"/>
              <a:ext cx="8844132" cy="3378316"/>
              <a:chOff x="0" y="0"/>
              <a:chExt cx="2572160" cy="98252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572160" cy="982524"/>
              </a:xfrm>
              <a:custGeom>
                <a:avLst/>
                <a:gdLst/>
                <a:ahLst/>
                <a:cxnLst/>
                <a:rect r="r" b="b" t="t" l="l"/>
                <a:pathLst>
                  <a:path h="982524" w="2572160">
                    <a:moveTo>
                      <a:pt x="0" y="0"/>
                    </a:moveTo>
                    <a:lnTo>
                      <a:pt x="2572160" y="0"/>
                    </a:lnTo>
                    <a:lnTo>
                      <a:pt x="2572160" y="982524"/>
                    </a:lnTo>
                    <a:lnTo>
                      <a:pt x="0" y="982524"/>
                    </a:lnTo>
                    <a:close/>
                  </a:path>
                </a:pathLst>
              </a:custGeom>
              <a:solidFill>
                <a:srgbClr val="36733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28575"/>
                <a:ext cx="2572160" cy="1011099"/>
              </a:xfrm>
              <a:prstGeom prst="rect">
                <a:avLst/>
              </a:prstGeom>
            </p:spPr>
            <p:txBody>
              <a:bodyPr anchor="ctr" rtlCol="false" tIns="46747" lIns="46747" bIns="46747" rIns="46747"/>
              <a:lstStyle/>
              <a:p>
                <a:pPr algn="ctr">
                  <a:lnSpc>
                    <a:spcPts val="2970"/>
                  </a:lnSpc>
                </a:pP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229752" y="6000563"/>
            <a:ext cx="3616775" cy="1756084"/>
            <a:chOff x="0" y="0"/>
            <a:chExt cx="952566" cy="462508"/>
          </a:xfrm>
        </p:grpSpPr>
        <p:sp>
          <p:nvSpPr>
            <p:cNvPr name="Freeform 26" id="26">
              <a:hlinkClick r:id="rId18" tooltip="https://www.canva.com/design/DAGTNMNgH70/H2bWFETTKnv6c8-W_GluQA/edit?utm_content=DAGTNMNgH70&amp;utm_campaign=designshare&amp;utm_medium=link2&amp;utm_source=sharebutton"/>
            </p:cNvPr>
            <p:cNvSpPr/>
            <p:nvPr/>
          </p:nvSpPr>
          <p:spPr>
            <a:xfrm flipH="false" flipV="false" rot="0">
              <a:off x="0" y="0"/>
              <a:ext cx="952566" cy="462508"/>
            </a:xfrm>
            <a:custGeom>
              <a:avLst/>
              <a:gdLst/>
              <a:ahLst/>
              <a:cxnLst/>
              <a:rect r="r" b="b" t="t" l="l"/>
              <a:pathLst>
                <a:path h="462508" w="952566">
                  <a:moveTo>
                    <a:pt x="0" y="0"/>
                  </a:moveTo>
                  <a:lnTo>
                    <a:pt x="952566" y="0"/>
                  </a:lnTo>
                  <a:lnTo>
                    <a:pt x="952566" y="462508"/>
                  </a:lnTo>
                  <a:lnTo>
                    <a:pt x="0" y="462508"/>
                  </a:lnTo>
                  <a:close/>
                </a:path>
              </a:pathLst>
            </a:custGeom>
            <a:solidFill>
              <a:srgbClr val="4C4441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952566" cy="491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257475" y="6000563"/>
            <a:ext cx="3660711" cy="1244726"/>
            <a:chOff x="0" y="0"/>
            <a:chExt cx="964138" cy="327829"/>
          </a:xfrm>
        </p:grpSpPr>
        <p:sp>
          <p:nvSpPr>
            <p:cNvPr name="Freeform 29" id="29">
              <a:hlinkClick r:id="rId19" tooltip="https://www.canva.com/design/DAGTNMNgH70/H2bWFETTKnv6c8-W_GluQA/edit?utm_content=DAGTNMNgH70&amp;utm_campaign=designshare&amp;utm_medium=link2&amp;utm_source=sharebutton"/>
            </p:cNvPr>
            <p:cNvSpPr/>
            <p:nvPr/>
          </p:nvSpPr>
          <p:spPr>
            <a:xfrm flipH="false" flipV="false" rot="0">
              <a:off x="0" y="0"/>
              <a:ext cx="964138" cy="327829"/>
            </a:xfrm>
            <a:custGeom>
              <a:avLst/>
              <a:gdLst/>
              <a:ahLst/>
              <a:cxnLst/>
              <a:rect r="r" b="b" t="t" l="l"/>
              <a:pathLst>
                <a:path h="327829" w="964138">
                  <a:moveTo>
                    <a:pt x="0" y="0"/>
                  </a:moveTo>
                  <a:lnTo>
                    <a:pt x="964138" y="0"/>
                  </a:lnTo>
                  <a:lnTo>
                    <a:pt x="964138" y="327829"/>
                  </a:lnTo>
                  <a:lnTo>
                    <a:pt x="0" y="327829"/>
                  </a:lnTo>
                  <a:close/>
                </a:path>
              </a:pathLst>
            </a:custGeom>
            <a:solidFill>
              <a:srgbClr val="4C4441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964138" cy="356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5240852" y="6000563"/>
            <a:ext cx="3086100" cy="1244726"/>
            <a:chOff x="0" y="0"/>
            <a:chExt cx="812800" cy="327829"/>
          </a:xfrm>
        </p:grpSpPr>
        <p:sp>
          <p:nvSpPr>
            <p:cNvPr name="Freeform 32" id="32">
              <a:hlinkClick r:id="rId20" tooltip="https://www.canva.com/design/DAGTNMNgH70/H2bWFETTKnv6c8-W_GluQA/edit?utm_content=DAGTNMNgH70&amp;utm_campaign=designshare&amp;utm_medium=link2&amp;utm_source=sharebutton"/>
            </p:cNvPr>
            <p:cNvSpPr/>
            <p:nvPr/>
          </p:nvSpPr>
          <p:spPr>
            <a:xfrm flipH="false" flipV="false" rot="0">
              <a:off x="0" y="0"/>
              <a:ext cx="812800" cy="327829"/>
            </a:xfrm>
            <a:custGeom>
              <a:avLst/>
              <a:gdLst/>
              <a:ahLst/>
              <a:cxnLst/>
              <a:rect r="r" b="b" t="t" l="l"/>
              <a:pathLst>
                <a:path h="32782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27829"/>
                  </a:lnTo>
                  <a:lnTo>
                    <a:pt x="0" y="327829"/>
                  </a:lnTo>
                  <a:close/>
                </a:path>
              </a:pathLst>
            </a:custGeom>
            <a:solidFill>
              <a:srgbClr val="4C4441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812800" cy="356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546659" y="6000563"/>
            <a:ext cx="3086100" cy="1733540"/>
            <a:chOff x="0" y="0"/>
            <a:chExt cx="812800" cy="456570"/>
          </a:xfrm>
        </p:grpSpPr>
        <p:sp>
          <p:nvSpPr>
            <p:cNvPr name="Freeform 35" id="35">
              <a:hlinkClick r:id="rId21" tooltip="https://www.canva.com/design/DAGTNMNgH70/H2bWFETTKnv6c8-W_GluQA/edit?utm_content=DAGTNMNgH70&amp;utm_campaign=designshare&amp;utm_medium=link2&amp;utm_source=sharebutton"/>
            </p:cNvPr>
            <p:cNvSpPr/>
            <p:nvPr/>
          </p:nvSpPr>
          <p:spPr>
            <a:xfrm flipH="false" flipV="false" rot="0">
              <a:off x="0" y="0"/>
              <a:ext cx="812800" cy="456570"/>
            </a:xfrm>
            <a:custGeom>
              <a:avLst/>
              <a:gdLst/>
              <a:ahLst/>
              <a:cxnLst/>
              <a:rect r="r" b="b" t="t" l="l"/>
              <a:pathLst>
                <a:path h="45657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56570"/>
                  </a:lnTo>
                  <a:lnTo>
                    <a:pt x="0" y="456570"/>
                  </a:lnTo>
                  <a:close/>
                </a:path>
              </a:pathLst>
            </a:custGeom>
            <a:solidFill>
              <a:srgbClr val="4C4441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812800" cy="485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257984">
            <a:off x="12613532" y="4278000"/>
            <a:ext cx="1209462" cy="862317"/>
          </a:xfrm>
          <a:custGeom>
            <a:avLst/>
            <a:gdLst/>
            <a:ahLst/>
            <a:cxnLst/>
            <a:rect r="r" b="b" t="t" l="l"/>
            <a:pathLst>
              <a:path h="862317" w="1209462">
                <a:moveTo>
                  <a:pt x="0" y="0"/>
                </a:moveTo>
                <a:lnTo>
                  <a:pt x="1209462" y="0"/>
                </a:lnTo>
                <a:lnTo>
                  <a:pt x="1209462" y="862316"/>
                </a:lnTo>
                <a:lnTo>
                  <a:pt x="0" y="8623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396543" y="3084205"/>
            <a:ext cx="2296203" cy="2530885"/>
          </a:xfrm>
          <a:custGeom>
            <a:avLst/>
            <a:gdLst/>
            <a:ahLst/>
            <a:cxnLst/>
            <a:rect r="r" b="b" t="t" l="l"/>
            <a:pathLst>
              <a:path h="2530885" w="2296203">
                <a:moveTo>
                  <a:pt x="0" y="0"/>
                </a:moveTo>
                <a:lnTo>
                  <a:pt x="2296203" y="0"/>
                </a:lnTo>
                <a:lnTo>
                  <a:pt x="2296203" y="2530885"/>
                </a:lnTo>
                <a:lnTo>
                  <a:pt x="0" y="253088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true" rot="7375453">
            <a:off x="14639192" y="8239431"/>
            <a:ext cx="4281519" cy="4931502"/>
          </a:xfrm>
          <a:custGeom>
            <a:avLst/>
            <a:gdLst/>
            <a:ahLst/>
            <a:cxnLst/>
            <a:rect r="r" b="b" t="t" l="l"/>
            <a:pathLst>
              <a:path h="4931502" w="4281519">
                <a:moveTo>
                  <a:pt x="0" y="4931502"/>
                </a:moveTo>
                <a:lnTo>
                  <a:pt x="4281519" y="4931502"/>
                </a:lnTo>
                <a:lnTo>
                  <a:pt x="4281519" y="0"/>
                </a:lnTo>
                <a:lnTo>
                  <a:pt x="0" y="0"/>
                </a:lnTo>
                <a:lnTo>
                  <a:pt x="0" y="4931502"/>
                </a:lnTo>
                <a:close/>
              </a:path>
            </a:pathLst>
          </a:custGeom>
          <a:blipFill>
            <a:blip r:embed="rId24">
              <a:alphaModFix amt="65000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5872516" y="6980682"/>
            <a:ext cx="1757332" cy="1757332"/>
          </a:xfrm>
          <a:custGeom>
            <a:avLst/>
            <a:gdLst/>
            <a:ahLst/>
            <a:cxnLst/>
            <a:rect r="r" b="b" t="t" l="l"/>
            <a:pathLst>
              <a:path h="1757332" w="1757332">
                <a:moveTo>
                  <a:pt x="0" y="0"/>
                </a:moveTo>
                <a:lnTo>
                  <a:pt x="1757332" y="0"/>
                </a:lnTo>
                <a:lnTo>
                  <a:pt x="1757332" y="1757333"/>
                </a:lnTo>
                <a:lnTo>
                  <a:pt x="0" y="1757333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997687" y="795138"/>
            <a:ext cx="7915043" cy="1114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06"/>
              </a:lnSpc>
            </a:pPr>
            <a:r>
              <a:rPr lang="en-US" sz="8476">
                <a:solidFill>
                  <a:srgbClr val="FBDFDD"/>
                </a:solidFill>
                <a:latin typeface="Bernier"/>
                <a:ea typeface="Bernier"/>
                <a:cs typeface="Bernier"/>
                <a:sym typeface="Bernier"/>
              </a:rPr>
              <a:t>GESTIÓN DE RIESGOS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48009" y="6403938"/>
            <a:ext cx="3113896" cy="962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8"/>
              </a:lnSpc>
            </a:pPr>
            <a:r>
              <a:rPr lang="en-US" sz="3753">
                <a:solidFill>
                  <a:srgbClr val="FBDFDD"/>
                </a:solidFill>
                <a:latin typeface="Bernier"/>
                <a:ea typeface="Bernier"/>
                <a:cs typeface="Bernier"/>
                <a:sym typeface="Bernier"/>
              </a:rPr>
              <a:t>DESARROLLO DE FUNCIONALIDADES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490349" y="6391498"/>
            <a:ext cx="2587106" cy="574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4"/>
              </a:lnSpc>
            </a:pPr>
            <a:r>
              <a:rPr lang="en-US" sz="4290">
                <a:solidFill>
                  <a:srgbClr val="FBDFDD"/>
                </a:solidFill>
                <a:latin typeface="Bernier"/>
                <a:ea typeface="Bernier"/>
                <a:cs typeface="Bernier"/>
                <a:sym typeface="Bernier"/>
              </a:rPr>
              <a:t>CALIFICACIÓN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424277" y="6413463"/>
            <a:ext cx="3327107" cy="579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6"/>
              </a:lnSpc>
            </a:pPr>
            <a:r>
              <a:rPr lang="en-US" sz="4384">
                <a:solidFill>
                  <a:srgbClr val="FBDFDD"/>
                </a:solidFill>
                <a:latin typeface="Bernier"/>
                <a:ea typeface="Bernier"/>
                <a:cs typeface="Bernier"/>
                <a:sym typeface="Bernier"/>
              </a:rPr>
              <a:t>INTERPRETACIÓN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630203" y="6285737"/>
            <a:ext cx="2919012" cy="120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714">
                <a:solidFill>
                  <a:srgbClr val="FBDFDD"/>
                </a:solidFill>
                <a:latin typeface="Bernier"/>
                <a:ea typeface="Bernier"/>
                <a:cs typeface="Bernier"/>
                <a:sym typeface="Bernier"/>
              </a:rPr>
              <a:t>FORMA DE AFRONTARLO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DF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12778"/>
            <a:ext cx="12768678" cy="9257291"/>
          </a:xfrm>
          <a:custGeom>
            <a:avLst/>
            <a:gdLst/>
            <a:ahLst/>
            <a:cxnLst/>
            <a:rect r="r" b="b" t="t" l="l"/>
            <a:pathLst>
              <a:path h="9257291" w="12768678">
                <a:moveTo>
                  <a:pt x="0" y="0"/>
                </a:moveTo>
                <a:lnTo>
                  <a:pt x="12768678" y="0"/>
                </a:lnTo>
                <a:lnTo>
                  <a:pt x="12768678" y="9257292"/>
                </a:lnTo>
                <a:lnTo>
                  <a:pt x="0" y="9257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155778" y="1326624"/>
            <a:ext cx="14630400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615046" y="311752"/>
            <a:ext cx="13488421" cy="95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</a:pPr>
            <a:r>
              <a:rPr lang="en-US" sz="6745" spc="809">
                <a:solidFill>
                  <a:srgbClr val="097759"/>
                </a:solidFill>
                <a:latin typeface="Wedges"/>
                <a:ea typeface="Wedges"/>
                <a:cs typeface="Wedges"/>
                <a:sym typeface="Wedges"/>
              </a:rPr>
              <a:t>Avances en el codigo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AA9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70297" y="-494027"/>
            <a:ext cx="8891602" cy="2871937"/>
            <a:chOff x="0" y="0"/>
            <a:chExt cx="5269098" cy="17018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9098" cy="1701888"/>
            </a:xfrm>
            <a:custGeom>
              <a:avLst/>
              <a:gdLst/>
              <a:ahLst/>
              <a:cxnLst/>
              <a:rect r="r" b="b" t="t" l="l"/>
              <a:pathLst>
                <a:path h="1701888" w="5269098">
                  <a:moveTo>
                    <a:pt x="87070" y="0"/>
                  </a:moveTo>
                  <a:lnTo>
                    <a:pt x="5182028" y="0"/>
                  </a:lnTo>
                  <a:cubicBezTo>
                    <a:pt x="5230115" y="0"/>
                    <a:pt x="5269098" y="38983"/>
                    <a:pt x="5269098" y="87070"/>
                  </a:cubicBezTo>
                  <a:lnTo>
                    <a:pt x="5269098" y="1614818"/>
                  </a:lnTo>
                  <a:cubicBezTo>
                    <a:pt x="5269098" y="1662906"/>
                    <a:pt x="5230115" y="1701888"/>
                    <a:pt x="5182028" y="1701888"/>
                  </a:cubicBezTo>
                  <a:lnTo>
                    <a:pt x="87070" y="1701888"/>
                  </a:lnTo>
                  <a:cubicBezTo>
                    <a:pt x="38983" y="1701888"/>
                    <a:pt x="0" y="1662906"/>
                    <a:pt x="0" y="1614818"/>
                  </a:cubicBezTo>
                  <a:lnTo>
                    <a:pt x="0" y="87070"/>
                  </a:lnTo>
                  <a:cubicBezTo>
                    <a:pt x="0" y="38983"/>
                    <a:pt x="38983" y="0"/>
                    <a:pt x="87070" y="0"/>
                  </a:cubicBezTo>
                  <a:close/>
                </a:path>
              </a:pathLst>
            </a:custGeom>
            <a:solidFill>
              <a:srgbClr val="3673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269098" cy="1720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7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2106244">
            <a:off x="13734144" y="-1110296"/>
            <a:ext cx="4445549" cy="5120434"/>
          </a:xfrm>
          <a:custGeom>
            <a:avLst/>
            <a:gdLst/>
            <a:ahLst/>
            <a:cxnLst/>
            <a:rect r="r" b="b" t="t" l="l"/>
            <a:pathLst>
              <a:path h="5120434" w="4445549">
                <a:moveTo>
                  <a:pt x="4445549" y="5120434"/>
                </a:moveTo>
                <a:lnTo>
                  <a:pt x="0" y="5120434"/>
                </a:lnTo>
                <a:lnTo>
                  <a:pt x="0" y="0"/>
                </a:lnTo>
                <a:lnTo>
                  <a:pt x="4445549" y="0"/>
                </a:lnTo>
                <a:lnTo>
                  <a:pt x="4445549" y="5120434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5684" y="460374"/>
            <a:ext cx="6166759" cy="13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10000">
                <a:solidFill>
                  <a:srgbClr val="FBDFDD"/>
                </a:solidFill>
                <a:latin typeface="Bernier"/>
                <a:ea typeface="Bernier"/>
                <a:cs typeface="Bernier"/>
                <a:sym typeface="Bernier"/>
              </a:rPr>
              <a:t>REFLEXIÓN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670146" y="2129616"/>
            <a:ext cx="2160572" cy="2526664"/>
            <a:chOff x="0" y="0"/>
            <a:chExt cx="2880763" cy="33688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904482"/>
              <a:ext cx="2455162" cy="2464403"/>
            </a:xfrm>
            <a:custGeom>
              <a:avLst/>
              <a:gdLst/>
              <a:ahLst/>
              <a:cxnLst/>
              <a:rect r="r" b="b" t="t" l="l"/>
              <a:pathLst>
                <a:path h="2464403" w="2455162">
                  <a:moveTo>
                    <a:pt x="0" y="0"/>
                  </a:moveTo>
                  <a:lnTo>
                    <a:pt x="2455162" y="0"/>
                  </a:lnTo>
                  <a:lnTo>
                    <a:pt x="2455162" y="2464403"/>
                  </a:lnTo>
                  <a:lnTo>
                    <a:pt x="0" y="2464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83692" y="2245126"/>
              <a:ext cx="688076" cy="564223"/>
            </a:xfrm>
            <a:custGeom>
              <a:avLst/>
              <a:gdLst/>
              <a:ahLst/>
              <a:cxnLst/>
              <a:rect r="r" b="b" t="t" l="l"/>
              <a:pathLst>
                <a:path h="564223" w="688076">
                  <a:moveTo>
                    <a:pt x="0" y="0"/>
                  </a:moveTo>
                  <a:lnTo>
                    <a:pt x="688076" y="0"/>
                  </a:lnTo>
                  <a:lnTo>
                    <a:pt x="688076" y="564223"/>
                  </a:lnTo>
                  <a:lnTo>
                    <a:pt x="0" y="5642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5479491">
              <a:off x="1496676" y="434799"/>
              <a:ext cx="1787723" cy="939367"/>
            </a:xfrm>
            <a:custGeom>
              <a:avLst/>
              <a:gdLst/>
              <a:ahLst/>
              <a:cxnLst/>
              <a:rect r="r" b="b" t="t" l="l"/>
              <a:pathLst>
                <a:path h="939367" w="1787723">
                  <a:moveTo>
                    <a:pt x="0" y="0"/>
                  </a:moveTo>
                  <a:lnTo>
                    <a:pt x="1787723" y="0"/>
                  </a:lnTo>
                  <a:lnTo>
                    <a:pt x="1787723" y="939367"/>
                  </a:lnTo>
                  <a:lnTo>
                    <a:pt x="0" y="939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428765" y="2666573"/>
            <a:ext cx="3060614" cy="2537532"/>
            <a:chOff x="0" y="0"/>
            <a:chExt cx="4080819" cy="33833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195631" y="0"/>
              <a:ext cx="2885188" cy="2852730"/>
            </a:xfrm>
            <a:custGeom>
              <a:avLst/>
              <a:gdLst/>
              <a:ahLst/>
              <a:cxnLst/>
              <a:rect r="r" b="b" t="t" l="l"/>
              <a:pathLst>
                <a:path h="2852730" w="2885188">
                  <a:moveTo>
                    <a:pt x="0" y="0"/>
                  </a:moveTo>
                  <a:lnTo>
                    <a:pt x="2885188" y="0"/>
                  </a:lnTo>
                  <a:lnTo>
                    <a:pt x="2885188" y="2852730"/>
                  </a:lnTo>
                  <a:lnTo>
                    <a:pt x="0" y="285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440522">
              <a:off x="499092" y="1592895"/>
              <a:ext cx="1169097" cy="718464"/>
            </a:xfrm>
            <a:custGeom>
              <a:avLst/>
              <a:gdLst/>
              <a:ahLst/>
              <a:cxnLst/>
              <a:rect r="r" b="b" t="t" l="l"/>
              <a:pathLst>
                <a:path h="718464" w="1169097">
                  <a:moveTo>
                    <a:pt x="0" y="0"/>
                  </a:moveTo>
                  <a:lnTo>
                    <a:pt x="1169098" y="0"/>
                  </a:lnTo>
                  <a:lnTo>
                    <a:pt x="1169098" y="718463"/>
                  </a:lnTo>
                  <a:lnTo>
                    <a:pt x="0" y="718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979386">
              <a:off x="106560" y="2307487"/>
              <a:ext cx="1184417" cy="928153"/>
            </a:xfrm>
            <a:custGeom>
              <a:avLst/>
              <a:gdLst/>
              <a:ahLst/>
              <a:cxnLst/>
              <a:rect r="r" b="b" t="t" l="l"/>
              <a:pathLst>
                <a:path h="928153" w="1184417">
                  <a:moveTo>
                    <a:pt x="0" y="0"/>
                  </a:moveTo>
                  <a:lnTo>
                    <a:pt x="1184417" y="0"/>
                  </a:lnTo>
                  <a:lnTo>
                    <a:pt x="1184417" y="928152"/>
                  </a:lnTo>
                  <a:lnTo>
                    <a:pt x="0" y="928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59107" y="6138535"/>
            <a:ext cx="2900318" cy="3800708"/>
            <a:chOff x="0" y="0"/>
            <a:chExt cx="3867090" cy="5067610"/>
          </a:xfrm>
        </p:grpSpPr>
        <p:sp>
          <p:nvSpPr>
            <p:cNvPr name="Freeform 16" id="16"/>
            <p:cNvSpPr/>
            <p:nvPr/>
          </p:nvSpPr>
          <p:spPr>
            <a:xfrm flipH="false" flipV="false" rot="-599239">
              <a:off x="447446" y="134135"/>
              <a:ext cx="1667086" cy="1376104"/>
            </a:xfrm>
            <a:custGeom>
              <a:avLst/>
              <a:gdLst/>
              <a:ahLst/>
              <a:cxnLst/>
              <a:rect r="r" b="b" t="t" l="l"/>
              <a:pathLst>
                <a:path h="1376104" w="1667086">
                  <a:moveTo>
                    <a:pt x="0" y="0"/>
                  </a:moveTo>
                  <a:lnTo>
                    <a:pt x="1667086" y="0"/>
                  </a:lnTo>
                  <a:lnTo>
                    <a:pt x="1667086" y="1376104"/>
                  </a:lnTo>
                  <a:lnTo>
                    <a:pt x="0" y="1376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326250">
              <a:off x="1309525" y="2164589"/>
              <a:ext cx="723380" cy="652358"/>
            </a:xfrm>
            <a:custGeom>
              <a:avLst/>
              <a:gdLst/>
              <a:ahLst/>
              <a:cxnLst/>
              <a:rect r="r" b="b" t="t" l="l"/>
              <a:pathLst>
                <a:path h="652358" w="723380">
                  <a:moveTo>
                    <a:pt x="0" y="0"/>
                  </a:moveTo>
                  <a:lnTo>
                    <a:pt x="723380" y="0"/>
                  </a:lnTo>
                  <a:lnTo>
                    <a:pt x="723380" y="652358"/>
                  </a:lnTo>
                  <a:lnTo>
                    <a:pt x="0" y="652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1094559">
              <a:off x="1776521" y="1218017"/>
              <a:ext cx="723380" cy="652358"/>
            </a:xfrm>
            <a:custGeom>
              <a:avLst/>
              <a:gdLst/>
              <a:ahLst/>
              <a:cxnLst/>
              <a:rect r="r" b="b" t="t" l="l"/>
              <a:pathLst>
                <a:path h="652358" w="723380">
                  <a:moveTo>
                    <a:pt x="0" y="0"/>
                  </a:moveTo>
                  <a:lnTo>
                    <a:pt x="723380" y="0"/>
                  </a:lnTo>
                  <a:lnTo>
                    <a:pt x="723380" y="652358"/>
                  </a:lnTo>
                  <a:lnTo>
                    <a:pt x="0" y="652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1249016">
              <a:off x="210855" y="1813038"/>
              <a:ext cx="723380" cy="652358"/>
            </a:xfrm>
            <a:custGeom>
              <a:avLst/>
              <a:gdLst/>
              <a:ahLst/>
              <a:cxnLst/>
              <a:rect r="r" b="b" t="t" l="l"/>
              <a:pathLst>
                <a:path h="652358" w="723380">
                  <a:moveTo>
                    <a:pt x="0" y="0"/>
                  </a:moveTo>
                  <a:lnTo>
                    <a:pt x="723380" y="0"/>
                  </a:lnTo>
                  <a:lnTo>
                    <a:pt x="723380" y="652358"/>
                  </a:lnTo>
                  <a:lnTo>
                    <a:pt x="0" y="652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-326250">
              <a:off x="1045726" y="3503023"/>
              <a:ext cx="1770544" cy="1484038"/>
            </a:xfrm>
            <a:custGeom>
              <a:avLst/>
              <a:gdLst/>
              <a:ahLst/>
              <a:cxnLst/>
              <a:rect r="r" b="b" t="t" l="l"/>
              <a:pathLst>
                <a:path h="1484038" w="1770544">
                  <a:moveTo>
                    <a:pt x="0" y="0"/>
                  </a:moveTo>
                  <a:lnTo>
                    <a:pt x="1770544" y="0"/>
                  </a:lnTo>
                  <a:lnTo>
                    <a:pt x="1770544" y="1484038"/>
                  </a:lnTo>
                  <a:lnTo>
                    <a:pt x="0" y="1484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-326250">
              <a:off x="2409695" y="1797609"/>
              <a:ext cx="1392205" cy="1442020"/>
            </a:xfrm>
            <a:custGeom>
              <a:avLst/>
              <a:gdLst/>
              <a:ahLst/>
              <a:cxnLst/>
              <a:rect r="r" b="b" t="t" l="l"/>
              <a:pathLst>
                <a:path h="1442020" w="1392205">
                  <a:moveTo>
                    <a:pt x="0" y="0"/>
                  </a:moveTo>
                  <a:lnTo>
                    <a:pt x="1392205" y="0"/>
                  </a:lnTo>
                  <a:lnTo>
                    <a:pt x="1392205" y="1442020"/>
                  </a:lnTo>
                  <a:lnTo>
                    <a:pt x="0" y="14420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-326250">
              <a:off x="61789" y="2779489"/>
              <a:ext cx="1655073" cy="1382706"/>
            </a:xfrm>
            <a:custGeom>
              <a:avLst/>
              <a:gdLst/>
              <a:ahLst/>
              <a:cxnLst/>
              <a:rect r="r" b="b" t="t" l="l"/>
              <a:pathLst>
                <a:path h="1382706" w="1655073">
                  <a:moveTo>
                    <a:pt x="0" y="0"/>
                  </a:moveTo>
                  <a:lnTo>
                    <a:pt x="1655073" y="0"/>
                  </a:lnTo>
                  <a:lnTo>
                    <a:pt x="1655073" y="1382706"/>
                  </a:lnTo>
                  <a:lnTo>
                    <a:pt x="0" y="1382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879377" y="6138535"/>
            <a:ext cx="1432407" cy="1403759"/>
            <a:chOff x="0" y="0"/>
            <a:chExt cx="1909876" cy="187167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09876" cy="1871678"/>
            </a:xfrm>
            <a:custGeom>
              <a:avLst/>
              <a:gdLst/>
              <a:ahLst/>
              <a:cxnLst/>
              <a:rect r="r" b="b" t="t" l="l"/>
              <a:pathLst>
                <a:path h="1871678" w="1909876">
                  <a:moveTo>
                    <a:pt x="0" y="0"/>
                  </a:moveTo>
                  <a:lnTo>
                    <a:pt x="1909876" y="0"/>
                  </a:lnTo>
                  <a:lnTo>
                    <a:pt x="1909876" y="1871678"/>
                  </a:lnTo>
                  <a:lnTo>
                    <a:pt x="0" y="1871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513668" y="361694"/>
              <a:ext cx="882541" cy="855262"/>
            </a:xfrm>
            <a:custGeom>
              <a:avLst/>
              <a:gdLst/>
              <a:ahLst/>
              <a:cxnLst/>
              <a:rect r="r" b="b" t="t" l="l"/>
              <a:pathLst>
                <a:path h="855262" w="882541">
                  <a:moveTo>
                    <a:pt x="0" y="0"/>
                  </a:moveTo>
                  <a:lnTo>
                    <a:pt x="882540" y="0"/>
                  </a:lnTo>
                  <a:lnTo>
                    <a:pt x="882540" y="855262"/>
                  </a:lnTo>
                  <a:lnTo>
                    <a:pt x="0" y="855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257716" y="1056609"/>
              <a:ext cx="1394444" cy="292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831"/>
                </a:lnSpc>
                <a:spcBef>
                  <a:spcPct val="0"/>
                </a:spcBef>
              </a:pPr>
              <a:r>
                <a:rPr lang="en-US" sz="1308">
                  <a:solidFill>
                    <a:srgbClr val="000000"/>
                  </a:solidFill>
                  <a:latin typeface="Wedges"/>
                  <a:ea typeface="Wedges"/>
                  <a:cs typeface="Wedges"/>
                  <a:sym typeface="Wedges"/>
                </a:rPr>
                <a:t>Agil scrum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136628" y="2892494"/>
            <a:ext cx="1712516" cy="2368745"/>
            <a:chOff x="0" y="0"/>
            <a:chExt cx="2283354" cy="315832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365181" y="1189953"/>
              <a:ext cx="1918173" cy="1613663"/>
            </a:xfrm>
            <a:custGeom>
              <a:avLst/>
              <a:gdLst/>
              <a:ahLst/>
              <a:cxnLst/>
              <a:rect r="r" b="b" t="t" l="l"/>
              <a:pathLst>
                <a:path h="1613663" w="1918173">
                  <a:moveTo>
                    <a:pt x="0" y="0"/>
                  </a:moveTo>
                  <a:lnTo>
                    <a:pt x="1918173" y="0"/>
                  </a:lnTo>
                  <a:lnTo>
                    <a:pt x="1918173" y="1613663"/>
                  </a:lnTo>
                  <a:lnTo>
                    <a:pt x="0" y="1613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/>
              <a:stretch>
                <a:fillRect l="0" t="0" r="0" b="0"/>
              </a:stretch>
            </a:blipFill>
          </p:spPr>
        </p:sp>
        <p:grpSp>
          <p:nvGrpSpPr>
            <p:cNvPr name="Group 29" id="29"/>
            <p:cNvGrpSpPr/>
            <p:nvPr/>
          </p:nvGrpSpPr>
          <p:grpSpPr>
            <a:xfrm rot="0">
              <a:off x="172520" y="1812003"/>
              <a:ext cx="1151748" cy="1151748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29790" lIns="29790" bIns="29790" rIns="29790"/>
              <a:lstStyle/>
              <a:p>
                <a:pPr algn="ctr">
                  <a:lnSpc>
                    <a:spcPts val="3052"/>
                  </a:lnSpc>
                </a:pPr>
              </a:p>
            </p:txBody>
          </p:sp>
        </p:grpSp>
        <p:sp>
          <p:nvSpPr>
            <p:cNvPr name="Freeform 32" id="32"/>
            <p:cNvSpPr/>
            <p:nvPr/>
          </p:nvSpPr>
          <p:spPr>
            <a:xfrm flipH="false" flipV="false" rot="0">
              <a:off x="0" y="1871787"/>
              <a:ext cx="1235308" cy="1286540"/>
            </a:xfrm>
            <a:custGeom>
              <a:avLst/>
              <a:gdLst/>
              <a:ahLst/>
              <a:cxnLst/>
              <a:rect r="r" b="b" t="t" l="l"/>
              <a:pathLst>
                <a:path h="1286540" w="1235308">
                  <a:moveTo>
                    <a:pt x="0" y="0"/>
                  </a:moveTo>
                  <a:lnTo>
                    <a:pt x="1235308" y="0"/>
                  </a:lnTo>
                  <a:lnTo>
                    <a:pt x="1235308" y="1286540"/>
                  </a:lnTo>
                  <a:lnTo>
                    <a:pt x="0" y="1286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/>
              <a:stretch>
                <a:fillRect l="0" t="0" r="-4147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72520" y="0"/>
              <a:ext cx="1973093" cy="1040358"/>
            </a:xfrm>
            <a:custGeom>
              <a:avLst/>
              <a:gdLst/>
              <a:ahLst/>
              <a:cxnLst/>
              <a:rect r="r" b="b" t="t" l="l"/>
              <a:pathLst>
                <a:path h="1040358" w="1973093">
                  <a:moveTo>
                    <a:pt x="0" y="0"/>
                  </a:moveTo>
                  <a:lnTo>
                    <a:pt x="1973093" y="0"/>
                  </a:lnTo>
                  <a:lnTo>
                    <a:pt x="1973093" y="1040358"/>
                  </a:lnTo>
                  <a:lnTo>
                    <a:pt x="0" y="1040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4" id="34"/>
          <p:cNvSpPr/>
          <p:nvPr/>
        </p:nvSpPr>
        <p:spPr>
          <a:xfrm flipH="false" flipV="false" rot="-1820236">
            <a:off x="3236119" y="5053724"/>
            <a:ext cx="1284539" cy="915844"/>
          </a:xfrm>
          <a:custGeom>
            <a:avLst/>
            <a:gdLst/>
            <a:ahLst/>
            <a:cxnLst/>
            <a:rect r="r" b="b" t="t" l="l"/>
            <a:pathLst>
              <a:path h="915844" w="1284539">
                <a:moveTo>
                  <a:pt x="0" y="0"/>
                </a:moveTo>
                <a:lnTo>
                  <a:pt x="1284539" y="0"/>
                </a:lnTo>
                <a:lnTo>
                  <a:pt x="1284539" y="915844"/>
                </a:lnTo>
                <a:lnTo>
                  <a:pt x="0" y="915844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427277">
            <a:off x="7904264" y="3060223"/>
            <a:ext cx="1532039" cy="1092306"/>
          </a:xfrm>
          <a:custGeom>
            <a:avLst/>
            <a:gdLst/>
            <a:ahLst/>
            <a:cxnLst/>
            <a:rect r="r" b="b" t="t" l="l"/>
            <a:pathLst>
              <a:path h="1092306" w="1532039">
                <a:moveTo>
                  <a:pt x="0" y="0"/>
                </a:moveTo>
                <a:lnTo>
                  <a:pt x="1532039" y="0"/>
                </a:lnTo>
                <a:lnTo>
                  <a:pt x="1532039" y="1092306"/>
                </a:lnTo>
                <a:lnTo>
                  <a:pt x="0" y="109230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2313706">
            <a:off x="13068955" y="3963977"/>
            <a:ext cx="1942011" cy="1384606"/>
          </a:xfrm>
          <a:custGeom>
            <a:avLst/>
            <a:gdLst/>
            <a:ahLst/>
            <a:cxnLst/>
            <a:rect r="r" b="b" t="t" l="l"/>
            <a:pathLst>
              <a:path h="1384606" w="1942011">
                <a:moveTo>
                  <a:pt x="0" y="0"/>
                </a:moveTo>
                <a:lnTo>
                  <a:pt x="1942012" y="0"/>
                </a:lnTo>
                <a:lnTo>
                  <a:pt x="1942012" y="1384606"/>
                </a:lnTo>
                <a:lnTo>
                  <a:pt x="0" y="138460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13431001" y="5511646"/>
            <a:ext cx="4775354" cy="4775354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0606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5732" lIns="45732" bIns="45732" rIns="45732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-505160">
            <a:off x="14053052" y="6907894"/>
            <a:ext cx="1163402" cy="1240060"/>
          </a:xfrm>
          <a:custGeom>
            <a:avLst/>
            <a:gdLst/>
            <a:ahLst/>
            <a:cxnLst/>
            <a:rect r="r" b="b" t="t" l="l"/>
            <a:pathLst>
              <a:path h="1240060" w="1163402">
                <a:moveTo>
                  <a:pt x="0" y="0"/>
                </a:moveTo>
                <a:lnTo>
                  <a:pt x="1163402" y="0"/>
                </a:lnTo>
                <a:lnTo>
                  <a:pt x="1163402" y="1240060"/>
                </a:lnTo>
                <a:lnTo>
                  <a:pt x="0" y="1240060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771878" y="7138030"/>
            <a:ext cx="952556" cy="952556"/>
          </a:xfrm>
          <a:custGeom>
            <a:avLst/>
            <a:gdLst/>
            <a:ahLst/>
            <a:cxnLst/>
            <a:rect r="r" b="b" t="t" l="l"/>
            <a:pathLst>
              <a:path h="952556" w="952556">
                <a:moveTo>
                  <a:pt x="0" y="0"/>
                </a:moveTo>
                <a:lnTo>
                  <a:pt x="952556" y="0"/>
                </a:lnTo>
                <a:lnTo>
                  <a:pt x="952556" y="952556"/>
                </a:lnTo>
                <a:lnTo>
                  <a:pt x="0" y="952556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425069">
            <a:off x="16519250" y="7112985"/>
            <a:ext cx="743259" cy="946278"/>
          </a:xfrm>
          <a:custGeom>
            <a:avLst/>
            <a:gdLst/>
            <a:ahLst/>
            <a:cxnLst/>
            <a:rect r="r" b="b" t="t" l="l"/>
            <a:pathLst>
              <a:path h="946278" w="743259">
                <a:moveTo>
                  <a:pt x="0" y="0"/>
                </a:moveTo>
                <a:lnTo>
                  <a:pt x="743259" y="0"/>
                </a:lnTo>
                <a:lnTo>
                  <a:pt x="743259" y="946278"/>
                </a:lnTo>
                <a:lnTo>
                  <a:pt x="0" y="946278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856306">
            <a:off x="17228560" y="6814563"/>
            <a:ext cx="883158" cy="878341"/>
          </a:xfrm>
          <a:custGeom>
            <a:avLst/>
            <a:gdLst/>
            <a:ahLst/>
            <a:cxnLst/>
            <a:rect r="r" b="b" t="t" l="l"/>
            <a:pathLst>
              <a:path h="878341" w="883158">
                <a:moveTo>
                  <a:pt x="0" y="0"/>
                </a:moveTo>
                <a:lnTo>
                  <a:pt x="883159" y="0"/>
                </a:lnTo>
                <a:lnTo>
                  <a:pt x="883159" y="878341"/>
                </a:lnTo>
                <a:lnTo>
                  <a:pt x="0" y="878341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5248156" y="8371624"/>
            <a:ext cx="1620775" cy="1462818"/>
          </a:xfrm>
          <a:custGeom>
            <a:avLst/>
            <a:gdLst/>
            <a:ahLst/>
            <a:cxnLst/>
            <a:rect r="r" b="b" t="t" l="l"/>
            <a:pathLst>
              <a:path h="1462818" w="1620775">
                <a:moveTo>
                  <a:pt x="0" y="0"/>
                </a:moveTo>
                <a:lnTo>
                  <a:pt x="1620775" y="0"/>
                </a:lnTo>
                <a:lnTo>
                  <a:pt x="1620775" y="1462818"/>
                </a:lnTo>
                <a:lnTo>
                  <a:pt x="0" y="1462818"/>
                </a:lnTo>
                <a:lnTo>
                  <a:pt x="0" y="0"/>
                </a:lnTo>
                <a:close/>
              </a:path>
            </a:pathLst>
          </a:custGeom>
          <a:blipFill>
            <a:blip r:embed="rId42"/>
            <a:stretch>
              <a:fillRect l="0" t="0" r="0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15432411" y="5204105"/>
            <a:ext cx="1100697" cy="1100697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CB49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18345" lIns="18345" bIns="18345" rIns="18345"/>
            <a:lstStyle/>
            <a:p>
              <a:pPr algn="ctr">
                <a:lnSpc>
                  <a:spcPts val="3052"/>
                </a:lnSpc>
              </a:pPr>
            </a:p>
          </p:txBody>
        </p:sp>
      </p:grpSp>
      <p:sp>
        <p:nvSpPr>
          <p:cNvPr name="Freeform 48" id="48"/>
          <p:cNvSpPr/>
          <p:nvPr/>
        </p:nvSpPr>
        <p:spPr>
          <a:xfrm flipH="false" flipV="false" rot="0">
            <a:off x="15267538" y="5261239"/>
            <a:ext cx="1180553" cy="1229515"/>
          </a:xfrm>
          <a:custGeom>
            <a:avLst/>
            <a:gdLst/>
            <a:ahLst/>
            <a:cxnLst/>
            <a:rect r="r" b="b" t="t" l="l"/>
            <a:pathLst>
              <a:path h="1229515" w="1180553">
                <a:moveTo>
                  <a:pt x="0" y="0"/>
                </a:moveTo>
                <a:lnTo>
                  <a:pt x="1180553" y="0"/>
                </a:lnTo>
                <a:lnTo>
                  <a:pt x="1180553" y="1229515"/>
                </a:lnTo>
                <a:lnTo>
                  <a:pt x="0" y="1229515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-4147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14225579" y="6045260"/>
            <a:ext cx="3349487" cy="687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3077" spc="369">
                <a:solidFill>
                  <a:srgbClr val="F3F7EC"/>
                </a:solidFill>
                <a:latin typeface="Wedges"/>
                <a:ea typeface="Wedges"/>
                <a:cs typeface="Wedges"/>
                <a:sym typeface="Wedges"/>
              </a:rPr>
              <a:t>GREENMARKET</a:t>
            </a:r>
          </a:p>
        </p:txBody>
      </p:sp>
      <p:sp>
        <p:nvSpPr>
          <p:cNvPr name="Freeform 50" id="50"/>
          <p:cNvSpPr/>
          <p:nvPr/>
        </p:nvSpPr>
        <p:spPr>
          <a:xfrm flipH="true" flipV="true" rot="-9750727">
            <a:off x="6416804" y="7379025"/>
            <a:ext cx="4445549" cy="5120434"/>
          </a:xfrm>
          <a:custGeom>
            <a:avLst/>
            <a:gdLst/>
            <a:ahLst/>
            <a:cxnLst/>
            <a:rect r="r" b="b" t="t" l="l"/>
            <a:pathLst>
              <a:path h="5120434" w="4445549">
                <a:moveTo>
                  <a:pt x="4445549" y="5120434"/>
                </a:moveTo>
                <a:lnTo>
                  <a:pt x="0" y="5120434"/>
                </a:lnTo>
                <a:lnTo>
                  <a:pt x="0" y="0"/>
                </a:lnTo>
                <a:lnTo>
                  <a:pt x="4445549" y="0"/>
                </a:lnTo>
                <a:lnTo>
                  <a:pt x="4445549" y="5120434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73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35946" y="-260289"/>
            <a:ext cx="10752054" cy="10807579"/>
            <a:chOff x="0" y="0"/>
            <a:chExt cx="2831817" cy="28464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1817" cy="2846440"/>
            </a:xfrm>
            <a:custGeom>
              <a:avLst/>
              <a:gdLst/>
              <a:ahLst/>
              <a:cxnLst/>
              <a:rect r="r" b="b" t="t" l="l"/>
              <a:pathLst>
                <a:path h="2846440" w="2831817">
                  <a:moveTo>
                    <a:pt x="0" y="0"/>
                  </a:moveTo>
                  <a:lnTo>
                    <a:pt x="2831817" y="0"/>
                  </a:lnTo>
                  <a:lnTo>
                    <a:pt x="2831817" y="2846440"/>
                  </a:lnTo>
                  <a:lnTo>
                    <a:pt x="0" y="2846440"/>
                  </a:lnTo>
                  <a:close/>
                </a:path>
              </a:pathLst>
            </a:custGeom>
            <a:solidFill>
              <a:srgbClr val="9AA9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1817" cy="2884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59092" y="2187746"/>
            <a:ext cx="4948852" cy="1389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27"/>
              </a:lnSpc>
            </a:pPr>
            <a:r>
              <a:rPr lang="en-US" sz="8090">
                <a:solidFill>
                  <a:srgbClr val="36733F"/>
                </a:solidFill>
                <a:latin typeface="Bernier"/>
                <a:ea typeface="Bernier"/>
                <a:cs typeface="Bernier"/>
                <a:sym typeface="Bernier"/>
              </a:rPr>
              <a:t>CONTACTOS: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6359118">
            <a:off x="15975127" y="8246950"/>
            <a:ext cx="3994299" cy="4600679"/>
          </a:xfrm>
          <a:custGeom>
            <a:avLst/>
            <a:gdLst/>
            <a:ahLst/>
            <a:cxnLst/>
            <a:rect r="r" b="b" t="t" l="l"/>
            <a:pathLst>
              <a:path h="4600679" w="3994299">
                <a:moveTo>
                  <a:pt x="3994300" y="4600679"/>
                </a:moveTo>
                <a:lnTo>
                  <a:pt x="0" y="4600679"/>
                </a:lnTo>
                <a:lnTo>
                  <a:pt x="0" y="0"/>
                </a:lnTo>
                <a:lnTo>
                  <a:pt x="3994300" y="0"/>
                </a:lnTo>
                <a:lnTo>
                  <a:pt x="3994300" y="4600679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4818781">
            <a:off x="5241188" y="-1117100"/>
            <a:ext cx="3994299" cy="4600679"/>
          </a:xfrm>
          <a:custGeom>
            <a:avLst/>
            <a:gdLst/>
            <a:ahLst/>
            <a:cxnLst/>
            <a:rect r="r" b="b" t="t" l="l"/>
            <a:pathLst>
              <a:path h="4600679" w="3994299">
                <a:moveTo>
                  <a:pt x="3994299" y="4600679"/>
                </a:moveTo>
                <a:lnTo>
                  <a:pt x="0" y="4600679"/>
                </a:lnTo>
                <a:lnTo>
                  <a:pt x="0" y="0"/>
                </a:lnTo>
                <a:lnTo>
                  <a:pt x="3994299" y="0"/>
                </a:lnTo>
                <a:lnTo>
                  <a:pt x="3994299" y="4600679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10633743">
            <a:off x="-1466009" y="7986660"/>
            <a:ext cx="3994299" cy="4600679"/>
          </a:xfrm>
          <a:custGeom>
            <a:avLst/>
            <a:gdLst/>
            <a:ahLst/>
            <a:cxnLst/>
            <a:rect r="r" b="b" t="t" l="l"/>
            <a:pathLst>
              <a:path h="4600679" w="3994299">
                <a:moveTo>
                  <a:pt x="3994299" y="4600680"/>
                </a:moveTo>
                <a:lnTo>
                  <a:pt x="0" y="4600680"/>
                </a:lnTo>
                <a:lnTo>
                  <a:pt x="0" y="0"/>
                </a:lnTo>
                <a:lnTo>
                  <a:pt x="3994299" y="0"/>
                </a:lnTo>
                <a:lnTo>
                  <a:pt x="3994299" y="460068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06499" y="4365005"/>
            <a:ext cx="11204391" cy="176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88"/>
              </a:lnSpc>
            </a:pPr>
            <a:r>
              <a:rPr lang="en-US" sz="12998">
                <a:solidFill>
                  <a:srgbClr val="FBDFDD"/>
                </a:solidFill>
                <a:latin typeface="Bernier"/>
                <a:ea typeface="Bernier"/>
                <a:cs typeface="Bernier"/>
                <a:sym typeface="Bernier"/>
              </a:rPr>
              <a:t>MUCHAS GRACIAS...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238337" y="6057297"/>
            <a:ext cx="3148561" cy="3201003"/>
            <a:chOff x="0" y="0"/>
            <a:chExt cx="4198081" cy="426800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546908" y="0"/>
              <a:ext cx="3651173" cy="3651173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6882" lIns="36882" bIns="36882" rIns="36882"/>
              <a:lstStyle/>
              <a:p>
                <a:pPr algn="ctr">
                  <a:lnSpc>
                    <a:spcPts val="3052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0" y="189523"/>
              <a:ext cx="3916068" cy="4078481"/>
            </a:xfrm>
            <a:custGeom>
              <a:avLst/>
              <a:gdLst/>
              <a:ahLst/>
              <a:cxnLst/>
              <a:rect r="r" b="b" t="t" l="l"/>
              <a:pathLst>
                <a:path h="4078481" w="3916068">
                  <a:moveTo>
                    <a:pt x="0" y="0"/>
                  </a:moveTo>
                  <a:lnTo>
                    <a:pt x="3916068" y="0"/>
                  </a:lnTo>
                  <a:lnTo>
                    <a:pt x="3916068" y="4078481"/>
                  </a:lnTo>
                  <a:lnTo>
                    <a:pt x="0" y="4078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4147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73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3710459" y="427899"/>
            <a:ext cx="13548841" cy="9431202"/>
            <a:chOff x="0" y="0"/>
            <a:chExt cx="18065121" cy="12574936"/>
          </a:xfrm>
        </p:grpSpPr>
        <p:sp>
          <p:nvSpPr>
            <p:cNvPr name="Freeform 3" id="3"/>
            <p:cNvSpPr/>
            <p:nvPr/>
          </p:nvSpPr>
          <p:spPr>
            <a:xfrm flipH="true" flipV="true" rot="5400000">
              <a:off x="3931714" y="-1558470"/>
              <a:ext cx="12574936" cy="15691877"/>
            </a:xfrm>
            <a:custGeom>
              <a:avLst/>
              <a:gdLst/>
              <a:ahLst/>
              <a:cxnLst/>
              <a:rect r="r" b="b" t="t" l="l"/>
              <a:pathLst>
                <a:path h="15691877" w="12574936">
                  <a:moveTo>
                    <a:pt x="12574936" y="15691876"/>
                  </a:moveTo>
                  <a:lnTo>
                    <a:pt x="0" y="15691876"/>
                  </a:lnTo>
                  <a:lnTo>
                    <a:pt x="0" y="0"/>
                  </a:lnTo>
                  <a:lnTo>
                    <a:pt x="12574936" y="0"/>
                  </a:lnTo>
                  <a:lnTo>
                    <a:pt x="12574936" y="1569187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true" rot="5400000">
              <a:off x="1558470" y="-1558470"/>
              <a:ext cx="12574936" cy="15691877"/>
            </a:xfrm>
            <a:custGeom>
              <a:avLst/>
              <a:gdLst/>
              <a:ahLst/>
              <a:cxnLst/>
              <a:rect r="r" b="b" t="t" l="l"/>
              <a:pathLst>
                <a:path h="15691877" w="12574936">
                  <a:moveTo>
                    <a:pt x="12574936" y="15691876"/>
                  </a:moveTo>
                  <a:lnTo>
                    <a:pt x="0" y="15691876"/>
                  </a:lnTo>
                  <a:lnTo>
                    <a:pt x="0" y="0"/>
                  </a:lnTo>
                  <a:lnTo>
                    <a:pt x="12574936" y="0"/>
                  </a:lnTo>
                  <a:lnTo>
                    <a:pt x="12574936" y="1569187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5400000">
            <a:off x="1563249" y="2454429"/>
            <a:ext cx="4313154" cy="5382253"/>
          </a:xfrm>
          <a:custGeom>
            <a:avLst/>
            <a:gdLst/>
            <a:ahLst/>
            <a:cxnLst/>
            <a:rect r="r" b="b" t="t" l="l"/>
            <a:pathLst>
              <a:path h="5382253" w="4313154">
                <a:moveTo>
                  <a:pt x="4313154" y="0"/>
                </a:moveTo>
                <a:lnTo>
                  <a:pt x="0" y="0"/>
                </a:lnTo>
                <a:lnTo>
                  <a:pt x="0" y="5382252"/>
                </a:lnTo>
                <a:lnTo>
                  <a:pt x="4313154" y="5382252"/>
                </a:lnTo>
                <a:lnTo>
                  <a:pt x="431315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8868" y="3900193"/>
            <a:ext cx="4872085" cy="2516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10"/>
              </a:lnSpc>
            </a:pPr>
            <a:r>
              <a:rPr lang="en-US" sz="9000">
                <a:solidFill>
                  <a:srgbClr val="FBDFDD"/>
                </a:solidFill>
                <a:latin typeface="Bernier"/>
                <a:ea typeface="Bernier"/>
                <a:cs typeface="Bernier"/>
                <a:sym typeface="Bernier"/>
              </a:rPr>
              <a:t>TABLA DE CONTENIDO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44962" y="1480863"/>
            <a:ext cx="6121016" cy="638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725">
                <a:solidFill>
                  <a:srgbClr val="726655"/>
                </a:solidFill>
                <a:latin typeface="A Day Without Sun Text"/>
                <a:ea typeface="A Day Without Sun Text"/>
                <a:cs typeface="A Day Without Sun Text"/>
                <a:sym typeface="A Day Without Sun Text"/>
              </a:rPr>
              <a:t>Nuestra Visión y Misión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28814" y="1470185"/>
            <a:ext cx="816148" cy="792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1"/>
              </a:lnSpc>
            </a:pPr>
            <a:r>
              <a:rPr lang="en-US" sz="5588">
                <a:solidFill>
                  <a:srgbClr val="36733F"/>
                </a:solidFill>
                <a:latin typeface="Bernier"/>
                <a:ea typeface="Bernier"/>
                <a:cs typeface="Bernier"/>
                <a:sym typeface="Bernier"/>
              </a:rPr>
              <a:t>1.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44962" y="2583374"/>
            <a:ext cx="6121016" cy="638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725">
                <a:solidFill>
                  <a:srgbClr val="726655"/>
                </a:solidFill>
                <a:latin typeface="A Day Without Sun Text"/>
                <a:ea typeface="A Day Without Sun Text"/>
                <a:cs typeface="A Day Without Sun Text"/>
                <a:sym typeface="A Day Without Sun Text"/>
              </a:rPr>
              <a:t>Nuestros Valores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28814" y="2572696"/>
            <a:ext cx="816148" cy="792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1"/>
              </a:lnSpc>
            </a:pPr>
            <a:r>
              <a:rPr lang="en-US" sz="5588">
                <a:solidFill>
                  <a:srgbClr val="36733F"/>
                </a:solidFill>
                <a:latin typeface="Bernier"/>
                <a:ea typeface="Bernier"/>
                <a:cs typeface="Bernier"/>
                <a:sym typeface="Bernier"/>
              </a:rPr>
              <a:t>2.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44962" y="3685885"/>
            <a:ext cx="6121016" cy="638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725">
                <a:solidFill>
                  <a:srgbClr val="726655"/>
                </a:solidFill>
                <a:latin typeface="A Day Without Sun Text"/>
                <a:ea typeface="A Day Without Sun Text"/>
                <a:cs typeface="A Day Without Sun Text"/>
                <a:sym typeface="A Day Without Sun Text"/>
              </a:rPr>
              <a:t>Nuestros equipo de trabajo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28814" y="3675207"/>
            <a:ext cx="816148" cy="792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1"/>
              </a:lnSpc>
            </a:pPr>
            <a:r>
              <a:rPr lang="en-US" sz="5588">
                <a:solidFill>
                  <a:srgbClr val="36733F"/>
                </a:solidFill>
                <a:latin typeface="Bernier"/>
                <a:ea typeface="Bernier"/>
                <a:cs typeface="Bernier"/>
                <a:sym typeface="Bernier"/>
              </a:rPr>
              <a:t>3.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44962" y="4788396"/>
            <a:ext cx="6121016" cy="638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725">
                <a:solidFill>
                  <a:srgbClr val="726655"/>
                </a:solidFill>
                <a:latin typeface="A Day Without Sun Text"/>
                <a:ea typeface="A Day Without Sun Text"/>
                <a:cs typeface="A Day Without Sun Text"/>
                <a:sym typeface="A Day Without Sun Text"/>
              </a:rPr>
              <a:t>Nuestros Productos y Servicios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28814" y="4777718"/>
            <a:ext cx="816148" cy="792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1"/>
              </a:lnSpc>
            </a:pPr>
            <a:r>
              <a:rPr lang="en-US" sz="5588">
                <a:solidFill>
                  <a:srgbClr val="36733F"/>
                </a:solidFill>
                <a:latin typeface="Bernier"/>
                <a:ea typeface="Bernier"/>
                <a:cs typeface="Bernier"/>
                <a:sym typeface="Bernier"/>
              </a:rPr>
              <a:t>4.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44962" y="5890907"/>
            <a:ext cx="6121016" cy="638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725">
                <a:solidFill>
                  <a:srgbClr val="726655"/>
                </a:solidFill>
                <a:latin typeface="A Day Without Sun Text"/>
                <a:ea typeface="A Day Without Sun Text"/>
                <a:cs typeface="A Day Without Sun Text"/>
                <a:sym typeface="A Day Without Sun Text"/>
              </a:rPr>
              <a:t>Proceso de trabajo y rendimiento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28814" y="5880229"/>
            <a:ext cx="816148" cy="792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1"/>
              </a:lnSpc>
            </a:pPr>
            <a:r>
              <a:rPr lang="en-US" sz="5588">
                <a:solidFill>
                  <a:srgbClr val="36733F"/>
                </a:solidFill>
                <a:latin typeface="Bernier"/>
                <a:ea typeface="Bernier"/>
                <a:cs typeface="Bernier"/>
                <a:sym typeface="Bernier"/>
              </a:rPr>
              <a:t>5.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44962" y="6993418"/>
            <a:ext cx="6121016" cy="638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725">
                <a:solidFill>
                  <a:srgbClr val="726655"/>
                </a:solidFill>
                <a:latin typeface="A Day Without Sun Text"/>
                <a:ea typeface="A Day Without Sun Text"/>
                <a:cs typeface="A Day Without Sun Text"/>
                <a:sym typeface="A Day Without Sun Text"/>
              </a:rPr>
              <a:t>Clientes Satisfechos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28814" y="6982740"/>
            <a:ext cx="816148" cy="792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1"/>
              </a:lnSpc>
            </a:pPr>
            <a:r>
              <a:rPr lang="en-US" sz="5588">
                <a:solidFill>
                  <a:srgbClr val="36733F"/>
                </a:solidFill>
                <a:latin typeface="Bernier"/>
                <a:ea typeface="Bernier"/>
                <a:cs typeface="Bernier"/>
                <a:sym typeface="Bernier"/>
              </a:rPr>
              <a:t>6.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744962" y="8091819"/>
            <a:ext cx="6121016" cy="638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725">
                <a:solidFill>
                  <a:srgbClr val="726655"/>
                </a:solidFill>
                <a:latin typeface="A Day Without Sun Text"/>
                <a:ea typeface="A Day Without Sun Text"/>
                <a:cs typeface="A Day Without Sun Text"/>
                <a:sym typeface="A Day Without Sun Text"/>
              </a:rPr>
              <a:t>Contactos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28814" y="8081141"/>
            <a:ext cx="816148" cy="792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1"/>
              </a:lnSpc>
            </a:pPr>
            <a:r>
              <a:rPr lang="en-US" sz="5588">
                <a:solidFill>
                  <a:srgbClr val="36733F"/>
                </a:solidFill>
                <a:latin typeface="Bernier"/>
                <a:ea typeface="Bernier"/>
                <a:cs typeface="Bernier"/>
                <a:sym typeface="Bernier"/>
              </a:rPr>
              <a:t>7.</a:t>
            </a:r>
          </a:p>
        </p:txBody>
      </p:sp>
      <p:sp>
        <p:nvSpPr>
          <p:cNvPr name="Freeform 21" id="21"/>
          <p:cNvSpPr/>
          <p:nvPr/>
        </p:nvSpPr>
        <p:spPr>
          <a:xfrm flipH="true" flipV="true" rot="-9807480">
            <a:off x="-940728" y="7536463"/>
            <a:ext cx="3938857" cy="4536820"/>
          </a:xfrm>
          <a:custGeom>
            <a:avLst/>
            <a:gdLst/>
            <a:ahLst/>
            <a:cxnLst/>
            <a:rect r="r" b="b" t="t" l="l"/>
            <a:pathLst>
              <a:path h="4536820" w="3938857">
                <a:moveTo>
                  <a:pt x="3938856" y="4536820"/>
                </a:moveTo>
                <a:lnTo>
                  <a:pt x="0" y="4536820"/>
                </a:lnTo>
                <a:lnTo>
                  <a:pt x="0" y="0"/>
                </a:lnTo>
                <a:lnTo>
                  <a:pt x="3938856" y="0"/>
                </a:lnTo>
                <a:lnTo>
                  <a:pt x="3938856" y="4536820"/>
                </a:lnTo>
                <a:close/>
              </a:path>
            </a:pathLst>
          </a:custGeom>
          <a:blipFill>
            <a:blip r:embed="rId6">
              <a:alphaModFix amt="6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true" rot="-4744422">
            <a:off x="392296" y="-1643127"/>
            <a:ext cx="3938857" cy="4536820"/>
          </a:xfrm>
          <a:custGeom>
            <a:avLst/>
            <a:gdLst/>
            <a:ahLst/>
            <a:cxnLst/>
            <a:rect r="r" b="b" t="t" l="l"/>
            <a:pathLst>
              <a:path h="4536820" w="3938857">
                <a:moveTo>
                  <a:pt x="3938856" y="4536821"/>
                </a:moveTo>
                <a:lnTo>
                  <a:pt x="0" y="4536821"/>
                </a:lnTo>
                <a:lnTo>
                  <a:pt x="0" y="0"/>
                </a:lnTo>
                <a:lnTo>
                  <a:pt x="3938856" y="0"/>
                </a:lnTo>
                <a:lnTo>
                  <a:pt x="3938856" y="4536821"/>
                </a:lnTo>
                <a:close/>
              </a:path>
            </a:pathLst>
          </a:custGeom>
          <a:blipFill>
            <a:blip r:embed="rId6">
              <a:alphaModFix amt="6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true" rot="9505709">
            <a:off x="13855231" y="5194479"/>
            <a:ext cx="4231694" cy="4874114"/>
          </a:xfrm>
          <a:custGeom>
            <a:avLst/>
            <a:gdLst/>
            <a:ahLst/>
            <a:cxnLst/>
            <a:rect r="r" b="b" t="t" l="l"/>
            <a:pathLst>
              <a:path h="4874114" w="4231694">
                <a:moveTo>
                  <a:pt x="0" y="4874114"/>
                </a:moveTo>
                <a:lnTo>
                  <a:pt x="4231694" y="4874114"/>
                </a:lnTo>
                <a:lnTo>
                  <a:pt x="4231694" y="0"/>
                </a:lnTo>
                <a:lnTo>
                  <a:pt x="0" y="0"/>
                </a:lnTo>
                <a:lnTo>
                  <a:pt x="0" y="4874114"/>
                </a:lnTo>
                <a:close/>
              </a:path>
            </a:pathLst>
          </a:custGeom>
          <a:blipFill>
            <a:blip r:embed="rId8">
              <a:alphaModFix amt="6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73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3915281" y="292603"/>
            <a:ext cx="13548841" cy="9431202"/>
            <a:chOff x="0" y="0"/>
            <a:chExt cx="18065121" cy="12574936"/>
          </a:xfrm>
        </p:grpSpPr>
        <p:sp>
          <p:nvSpPr>
            <p:cNvPr name="Freeform 3" id="3"/>
            <p:cNvSpPr/>
            <p:nvPr/>
          </p:nvSpPr>
          <p:spPr>
            <a:xfrm flipH="true" flipV="true" rot="5400000">
              <a:off x="3931714" y="-1558470"/>
              <a:ext cx="12574936" cy="15691877"/>
            </a:xfrm>
            <a:custGeom>
              <a:avLst/>
              <a:gdLst/>
              <a:ahLst/>
              <a:cxnLst/>
              <a:rect r="r" b="b" t="t" l="l"/>
              <a:pathLst>
                <a:path h="15691877" w="12574936">
                  <a:moveTo>
                    <a:pt x="12574936" y="15691876"/>
                  </a:moveTo>
                  <a:lnTo>
                    <a:pt x="0" y="15691876"/>
                  </a:lnTo>
                  <a:lnTo>
                    <a:pt x="0" y="0"/>
                  </a:lnTo>
                  <a:lnTo>
                    <a:pt x="12574936" y="0"/>
                  </a:lnTo>
                  <a:lnTo>
                    <a:pt x="12574936" y="1569187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true" rot="5400000">
              <a:off x="1558470" y="-1558470"/>
              <a:ext cx="12574936" cy="15691877"/>
            </a:xfrm>
            <a:custGeom>
              <a:avLst/>
              <a:gdLst/>
              <a:ahLst/>
              <a:cxnLst/>
              <a:rect r="r" b="b" t="t" l="l"/>
              <a:pathLst>
                <a:path h="15691877" w="12574936">
                  <a:moveTo>
                    <a:pt x="12574936" y="15691876"/>
                  </a:moveTo>
                  <a:lnTo>
                    <a:pt x="0" y="15691876"/>
                  </a:lnTo>
                  <a:lnTo>
                    <a:pt x="0" y="0"/>
                  </a:lnTo>
                  <a:lnTo>
                    <a:pt x="12574936" y="0"/>
                  </a:lnTo>
                  <a:lnTo>
                    <a:pt x="12574936" y="1569187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5400000">
            <a:off x="1563249" y="3094483"/>
            <a:ext cx="4313154" cy="5382253"/>
          </a:xfrm>
          <a:custGeom>
            <a:avLst/>
            <a:gdLst/>
            <a:ahLst/>
            <a:cxnLst/>
            <a:rect r="r" b="b" t="t" l="l"/>
            <a:pathLst>
              <a:path h="5382253" w="4313154">
                <a:moveTo>
                  <a:pt x="4313154" y="0"/>
                </a:moveTo>
                <a:lnTo>
                  <a:pt x="0" y="0"/>
                </a:lnTo>
                <a:lnTo>
                  <a:pt x="0" y="5382252"/>
                </a:lnTo>
                <a:lnTo>
                  <a:pt x="4313154" y="5382252"/>
                </a:lnTo>
                <a:lnTo>
                  <a:pt x="431315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79968" y="5003611"/>
            <a:ext cx="3260983" cy="1278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10"/>
              </a:lnSpc>
            </a:pPr>
            <a:r>
              <a:rPr lang="en-US" sz="9000">
                <a:solidFill>
                  <a:srgbClr val="FBDFDD"/>
                </a:solidFill>
                <a:latin typeface="Bernier"/>
                <a:ea typeface="Bernier"/>
                <a:cs typeface="Bernier"/>
                <a:sym typeface="Bernier"/>
              </a:rPr>
              <a:t>INDICE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99961" y="527693"/>
            <a:ext cx="5338127" cy="56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726655"/>
                </a:solidFill>
                <a:latin typeface="A Day Without Sun Text"/>
                <a:ea typeface="A Day Without Sun Text"/>
                <a:cs typeface="A Day Without Sun Text"/>
                <a:sym typeface="A Day Without Sun Text"/>
              </a:rPr>
              <a:t>Contexto y Problemática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88200" y="525912"/>
            <a:ext cx="711761" cy="693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874">
                <a:solidFill>
                  <a:srgbClr val="36733F"/>
                </a:solidFill>
                <a:latin typeface="Bernier"/>
                <a:ea typeface="Bernier"/>
                <a:cs typeface="Bernier"/>
                <a:sym typeface="Bernier"/>
              </a:rPr>
              <a:t>1.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99961" y="1489191"/>
            <a:ext cx="5338127" cy="56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726655"/>
                </a:solidFill>
                <a:latin typeface="A Day Without Sun Text"/>
                <a:ea typeface="A Day Without Sun Text"/>
                <a:cs typeface="A Day Without Sun Text"/>
                <a:sym typeface="A Day Without Sun Text"/>
              </a:rPr>
              <a:t>Objetivos</a:t>
            </a:r>
            <a:r>
              <a:rPr lang="en-US" sz="3249">
                <a:solidFill>
                  <a:srgbClr val="726655"/>
                </a:solidFill>
                <a:latin typeface="A Day Without Sun Text"/>
                <a:ea typeface="A Day Without Sun Text"/>
                <a:cs typeface="A Day Without Sun Text"/>
                <a:sym typeface="A Day Without Sun Text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88200" y="1487409"/>
            <a:ext cx="711761" cy="693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874">
                <a:solidFill>
                  <a:srgbClr val="36733F"/>
                </a:solidFill>
                <a:latin typeface="Bernier"/>
                <a:ea typeface="Bernier"/>
                <a:cs typeface="Bernier"/>
                <a:sym typeface="Bernier"/>
              </a:rPr>
              <a:t>2.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99961" y="2450689"/>
            <a:ext cx="5338127" cy="56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726655"/>
                </a:solidFill>
                <a:latin typeface="A Day Without Sun Text"/>
                <a:ea typeface="A Day Without Sun Text"/>
                <a:cs typeface="A Day Without Sun Text"/>
                <a:sym typeface="A Day Without Sun Text"/>
              </a:rPr>
              <a:t>Solución</a:t>
            </a:r>
            <a:r>
              <a:rPr lang="en-US" sz="3249">
                <a:solidFill>
                  <a:srgbClr val="726655"/>
                </a:solidFill>
                <a:latin typeface="A Day Without Sun Text"/>
                <a:ea typeface="A Day Without Sun Text"/>
                <a:cs typeface="A Day Without Sun Text"/>
                <a:sym typeface="A Day Without Sun Text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88200" y="2448907"/>
            <a:ext cx="711761" cy="693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874">
                <a:solidFill>
                  <a:srgbClr val="36733F"/>
                </a:solidFill>
                <a:latin typeface="Bernier"/>
                <a:ea typeface="Bernier"/>
                <a:cs typeface="Bernier"/>
                <a:sym typeface="Bernier"/>
              </a:rPr>
              <a:t>3.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11682" y="4441956"/>
            <a:ext cx="5338127" cy="56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726655"/>
                </a:solidFill>
                <a:latin typeface="A Day Without Sun Text"/>
                <a:ea typeface="A Day Without Sun Text"/>
                <a:cs typeface="A Day Without Sun Text"/>
                <a:sym typeface="A Day Without Sun Text"/>
              </a:rPr>
              <a:t>Mockups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88200" y="3410405"/>
            <a:ext cx="711761" cy="693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874">
                <a:solidFill>
                  <a:srgbClr val="36733F"/>
                </a:solidFill>
                <a:latin typeface="Bernier"/>
                <a:ea typeface="Bernier"/>
                <a:cs typeface="Bernier"/>
                <a:sym typeface="Bernier"/>
              </a:rPr>
              <a:t>4.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88240" y="7289750"/>
            <a:ext cx="5338127" cy="56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726655"/>
                </a:solidFill>
                <a:latin typeface="A Day Without Sun Text"/>
                <a:ea typeface="A Day Without Sun Text"/>
                <a:cs typeface="A Day Without Sun Text"/>
                <a:sym typeface="A Day Without Sun Text"/>
              </a:rPr>
              <a:t>Cronograma y caso de uso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88200" y="4371903"/>
            <a:ext cx="711761" cy="693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874">
                <a:solidFill>
                  <a:srgbClr val="36733F"/>
                </a:solidFill>
                <a:latin typeface="Bernier"/>
                <a:ea typeface="Bernier"/>
                <a:cs typeface="Bernier"/>
                <a:sym typeface="Bernier"/>
              </a:rPr>
              <a:t>5.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88200" y="5333401"/>
            <a:ext cx="711761" cy="693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874">
                <a:solidFill>
                  <a:srgbClr val="36733F"/>
                </a:solidFill>
                <a:latin typeface="Bernier"/>
                <a:ea typeface="Bernier"/>
                <a:cs typeface="Bernier"/>
                <a:sym typeface="Bernier"/>
              </a:rPr>
              <a:t>6.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88240" y="8122039"/>
            <a:ext cx="5338127" cy="56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726655"/>
                </a:solidFill>
                <a:latin typeface="A Day Without Sun Text"/>
                <a:ea typeface="A Day Without Sun Text"/>
                <a:cs typeface="A Day Without Sun Text"/>
                <a:sym typeface="A Day Without Sun Text"/>
              </a:rPr>
              <a:t>Gestion de Riesgos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88200" y="6291314"/>
            <a:ext cx="711761" cy="693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874">
                <a:solidFill>
                  <a:srgbClr val="36733F"/>
                </a:solidFill>
                <a:latin typeface="Bernier"/>
                <a:ea typeface="Bernier"/>
                <a:cs typeface="Bernier"/>
                <a:sym typeface="Bernier"/>
              </a:rPr>
              <a:t>7.</a:t>
            </a:r>
          </a:p>
        </p:txBody>
      </p:sp>
      <p:sp>
        <p:nvSpPr>
          <p:cNvPr name="Freeform 20" id="20"/>
          <p:cNvSpPr/>
          <p:nvPr/>
        </p:nvSpPr>
        <p:spPr>
          <a:xfrm flipH="true" flipV="true" rot="-9807480">
            <a:off x="-940728" y="7536463"/>
            <a:ext cx="3938857" cy="4536820"/>
          </a:xfrm>
          <a:custGeom>
            <a:avLst/>
            <a:gdLst/>
            <a:ahLst/>
            <a:cxnLst/>
            <a:rect r="r" b="b" t="t" l="l"/>
            <a:pathLst>
              <a:path h="4536820" w="3938857">
                <a:moveTo>
                  <a:pt x="3938856" y="4536820"/>
                </a:moveTo>
                <a:lnTo>
                  <a:pt x="0" y="4536820"/>
                </a:lnTo>
                <a:lnTo>
                  <a:pt x="0" y="0"/>
                </a:lnTo>
                <a:lnTo>
                  <a:pt x="3938856" y="0"/>
                </a:lnTo>
                <a:lnTo>
                  <a:pt x="3938856" y="4536820"/>
                </a:lnTo>
                <a:close/>
              </a:path>
            </a:pathLst>
          </a:custGeom>
          <a:blipFill>
            <a:blip r:embed="rId6">
              <a:alphaModFix amt="6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true" rot="-4744422">
            <a:off x="392296" y="-1643127"/>
            <a:ext cx="3938857" cy="4536820"/>
          </a:xfrm>
          <a:custGeom>
            <a:avLst/>
            <a:gdLst/>
            <a:ahLst/>
            <a:cxnLst/>
            <a:rect r="r" b="b" t="t" l="l"/>
            <a:pathLst>
              <a:path h="4536820" w="3938857">
                <a:moveTo>
                  <a:pt x="3938856" y="4536821"/>
                </a:moveTo>
                <a:lnTo>
                  <a:pt x="0" y="4536821"/>
                </a:lnTo>
                <a:lnTo>
                  <a:pt x="0" y="0"/>
                </a:lnTo>
                <a:lnTo>
                  <a:pt x="3938856" y="0"/>
                </a:lnTo>
                <a:lnTo>
                  <a:pt x="3938856" y="4536821"/>
                </a:lnTo>
                <a:close/>
              </a:path>
            </a:pathLst>
          </a:custGeom>
          <a:blipFill>
            <a:blip r:embed="rId6">
              <a:alphaModFix amt="6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true" rot="9505709">
            <a:off x="14385906" y="6525757"/>
            <a:ext cx="4231694" cy="4874114"/>
          </a:xfrm>
          <a:custGeom>
            <a:avLst/>
            <a:gdLst/>
            <a:ahLst/>
            <a:cxnLst/>
            <a:rect r="r" b="b" t="t" l="l"/>
            <a:pathLst>
              <a:path h="4874114" w="4231694">
                <a:moveTo>
                  <a:pt x="0" y="4874114"/>
                </a:moveTo>
                <a:lnTo>
                  <a:pt x="4231694" y="4874114"/>
                </a:lnTo>
                <a:lnTo>
                  <a:pt x="4231694" y="0"/>
                </a:lnTo>
                <a:lnTo>
                  <a:pt x="0" y="0"/>
                </a:lnTo>
                <a:lnTo>
                  <a:pt x="0" y="4874114"/>
                </a:lnTo>
                <a:close/>
              </a:path>
            </a:pathLst>
          </a:custGeom>
          <a:blipFill>
            <a:blip r:embed="rId8">
              <a:alphaModFix amt="6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8216170" y="9004503"/>
            <a:ext cx="5338127" cy="56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726655"/>
                </a:solidFill>
                <a:latin typeface="A Day Without Sun Text"/>
                <a:ea typeface="A Day Without Sun Text"/>
                <a:cs typeface="A Day Without Sun Text"/>
                <a:sym typeface="A Day Without Sun Text"/>
              </a:rPr>
              <a:t>Reflexión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588200" y="7248550"/>
            <a:ext cx="711761" cy="693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874">
                <a:solidFill>
                  <a:srgbClr val="36733F"/>
                </a:solidFill>
                <a:latin typeface="Bernier"/>
                <a:ea typeface="Bernier"/>
                <a:cs typeface="Bernier"/>
                <a:sym typeface="Bernier"/>
              </a:rPr>
              <a:t>8.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5277757" y="207841"/>
            <a:ext cx="2822952" cy="2766493"/>
          </a:xfrm>
          <a:custGeom>
            <a:avLst/>
            <a:gdLst/>
            <a:ahLst/>
            <a:cxnLst/>
            <a:rect r="r" b="b" t="t" l="l"/>
            <a:pathLst>
              <a:path h="2766493" w="2822952">
                <a:moveTo>
                  <a:pt x="0" y="0"/>
                </a:moveTo>
                <a:lnTo>
                  <a:pt x="2822951" y="0"/>
                </a:lnTo>
                <a:lnTo>
                  <a:pt x="2822951" y="2766493"/>
                </a:lnTo>
                <a:lnTo>
                  <a:pt x="0" y="27664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588200" y="8110842"/>
            <a:ext cx="711761" cy="693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874">
                <a:solidFill>
                  <a:srgbClr val="36733F"/>
                </a:solidFill>
                <a:latin typeface="Bernier"/>
                <a:ea typeface="Bernier"/>
                <a:cs typeface="Bernier"/>
                <a:sym typeface="Bernier"/>
              </a:rPr>
              <a:t>9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476479" y="9002722"/>
            <a:ext cx="711761" cy="693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874">
                <a:solidFill>
                  <a:srgbClr val="36733F"/>
                </a:solidFill>
                <a:latin typeface="Bernier"/>
                <a:ea typeface="Bernier"/>
                <a:cs typeface="Bernier"/>
                <a:sym typeface="Bernier"/>
              </a:rPr>
              <a:t>10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299961" y="3446322"/>
            <a:ext cx="5338127" cy="56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726655"/>
                </a:solidFill>
                <a:latin typeface="A Day Without Sun Text"/>
                <a:ea typeface="A Day Without Sun Text"/>
                <a:cs typeface="A Day Without Sun Text"/>
                <a:sym typeface="A Day Without Sun Text"/>
              </a:rPr>
              <a:t>Profundización de la solución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411682" y="5335182"/>
            <a:ext cx="5338127" cy="56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726655"/>
                </a:solidFill>
                <a:latin typeface="A Day Without Sun Text"/>
                <a:ea typeface="A Day Without Sun Text"/>
                <a:cs typeface="A Day Without Sun Text"/>
                <a:sym typeface="A Day Without Sun Text"/>
              </a:rPr>
              <a:t>Metodología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411682" y="6203429"/>
            <a:ext cx="5338127" cy="56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726655"/>
                </a:solidFill>
                <a:latin typeface="A Day Without Sun Text"/>
                <a:ea typeface="A Day Without Sun Text"/>
                <a:cs typeface="A Day Without Sun Text"/>
                <a:sym typeface="A Day Without Sun Text"/>
              </a:rPr>
              <a:t>Entorno de trabjo</a:t>
            </a:r>
            <a:r>
              <a:rPr lang="en-US" sz="3249">
                <a:solidFill>
                  <a:srgbClr val="726655"/>
                </a:solidFill>
                <a:latin typeface="A Day Without Sun Text"/>
                <a:ea typeface="A Day Without Sun Text"/>
                <a:cs typeface="A Day Without Sun Text"/>
                <a:sym typeface="A Day Without Sun Text"/>
              </a:rPr>
              <a:t> 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DF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0075" y="7473834"/>
            <a:ext cx="9910418" cy="2533737"/>
            <a:chOff x="0" y="0"/>
            <a:chExt cx="13213890" cy="3378316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418690" y="-418690"/>
              <a:ext cx="3378316" cy="4215697"/>
            </a:xfrm>
            <a:custGeom>
              <a:avLst/>
              <a:gdLst/>
              <a:ahLst/>
              <a:cxnLst/>
              <a:rect r="r" b="b" t="t" l="l"/>
              <a:pathLst>
                <a:path h="4215697" w="3378316">
                  <a:moveTo>
                    <a:pt x="0" y="0"/>
                  </a:moveTo>
                  <a:lnTo>
                    <a:pt x="3378317" y="0"/>
                  </a:lnTo>
                  <a:lnTo>
                    <a:pt x="3378317" y="4215697"/>
                  </a:lnTo>
                  <a:lnTo>
                    <a:pt x="0" y="4215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5400000">
              <a:off x="9416884" y="-418690"/>
              <a:ext cx="3378316" cy="4215697"/>
            </a:xfrm>
            <a:custGeom>
              <a:avLst/>
              <a:gdLst/>
              <a:ahLst/>
              <a:cxnLst/>
              <a:rect r="r" b="b" t="t" l="l"/>
              <a:pathLst>
                <a:path h="4215697" w="3378316">
                  <a:moveTo>
                    <a:pt x="0" y="0"/>
                  </a:moveTo>
                  <a:lnTo>
                    <a:pt x="3378316" y="0"/>
                  </a:lnTo>
                  <a:lnTo>
                    <a:pt x="3378316" y="4215697"/>
                  </a:lnTo>
                  <a:lnTo>
                    <a:pt x="0" y="4215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2261910" y="0"/>
              <a:ext cx="8844132" cy="3378316"/>
              <a:chOff x="0" y="0"/>
              <a:chExt cx="2572160" cy="98252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572160" cy="982524"/>
              </a:xfrm>
              <a:custGeom>
                <a:avLst/>
                <a:gdLst/>
                <a:ahLst/>
                <a:cxnLst/>
                <a:rect r="r" b="b" t="t" l="l"/>
                <a:pathLst>
                  <a:path h="982524" w="2572160">
                    <a:moveTo>
                      <a:pt x="0" y="0"/>
                    </a:moveTo>
                    <a:lnTo>
                      <a:pt x="2572160" y="0"/>
                    </a:lnTo>
                    <a:lnTo>
                      <a:pt x="2572160" y="982524"/>
                    </a:lnTo>
                    <a:lnTo>
                      <a:pt x="0" y="982524"/>
                    </a:lnTo>
                    <a:close/>
                  </a:path>
                </a:pathLst>
              </a:custGeom>
              <a:solidFill>
                <a:srgbClr val="36733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2572160" cy="1011099"/>
              </a:xfrm>
              <a:prstGeom prst="rect">
                <a:avLst/>
              </a:prstGeom>
            </p:spPr>
            <p:txBody>
              <a:bodyPr anchor="ctr" rtlCol="false" tIns="46747" lIns="46747" bIns="46747" rIns="46747"/>
              <a:lstStyle/>
              <a:p>
                <a:pPr algn="ctr">
                  <a:lnSpc>
                    <a:spcPts val="2970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true" rot="-7179860">
            <a:off x="-2022786" y="5470484"/>
            <a:ext cx="3822129" cy="4402372"/>
          </a:xfrm>
          <a:custGeom>
            <a:avLst/>
            <a:gdLst/>
            <a:ahLst/>
            <a:cxnLst/>
            <a:rect r="r" b="b" t="t" l="l"/>
            <a:pathLst>
              <a:path h="4402372" w="3822129">
                <a:moveTo>
                  <a:pt x="0" y="4402372"/>
                </a:moveTo>
                <a:lnTo>
                  <a:pt x="3822129" y="4402372"/>
                </a:lnTo>
                <a:lnTo>
                  <a:pt x="3822129" y="0"/>
                </a:lnTo>
                <a:lnTo>
                  <a:pt x="0" y="0"/>
                </a:lnTo>
                <a:lnTo>
                  <a:pt x="0" y="4402372"/>
                </a:lnTo>
                <a:close/>
              </a:path>
            </a:pathLst>
          </a:custGeom>
          <a:blipFill>
            <a:blip r:embed="rId4">
              <a:alphaModFix amt="6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401118">
            <a:off x="13973710" y="8057599"/>
            <a:ext cx="3689196" cy="4249258"/>
          </a:xfrm>
          <a:custGeom>
            <a:avLst/>
            <a:gdLst/>
            <a:ahLst/>
            <a:cxnLst/>
            <a:rect r="r" b="b" t="t" l="l"/>
            <a:pathLst>
              <a:path h="4249258" w="3689196">
                <a:moveTo>
                  <a:pt x="0" y="0"/>
                </a:moveTo>
                <a:lnTo>
                  <a:pt x="3689196" y="0"/>
                </a:lnTo>
                <a:lnTo>
                  <a:pt x="3689196" y="4249258"/>
                </a:lnTo>
                <a:lnTo>
                  <a:pt x="0" y="4249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47633" y="2731755"/>
            <a:ext cx="3551606" cy="3551606"/>
            <a:chOff x="0" y="0"/>
            <a:chExt cx="4735475" cy="4735475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735475" cy="4735475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8D4D3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5483" lIns="55483" bIns="55483" rIns="55483"/>
              <a:lstStyle/>
              <a:p>
                <a:pPr algn="ctr">
                  <a:lnSpc>
                    <a:spcPts val="3249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350169" y="1701131"/>
              <a:ext cx="4035138" cy="1834154"/>
            </a:xfrm>
            <a:custGeom>
              <a:avLst/>
              <a:gdLst/>
              <a:ahLst/>
              <a:cxnLst/>
              <a:rect r="r" b="b" t="t" l="l"/>
              <a:pathLst>
                <a:path h="1834154" w="4035138">
                  <a:moveTo>
                    <a:pt x="0" y="0"/>
                  </a:moveTo>
                  <a:lnTo>
                    <a:pt x="4035138" y="0"/>
                  </a:lnTo>
                  <a:lnTo>
                    <a:pt x="4035138" y="1834153"/>
                  </a:lnTo>
                  <a:lnTo>
                    <a:pt x="0" y="1834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06339" y="837257"/>
              <a:ext cx="2683092" cy="712708"/>
            </a:xfrm>
            <a:custGeom>
              <a:avLst/>
              <a:gdLst/>
              <a:ahLst/>
              <a:cxnLst/>
              <a:rect r="r" b="b" t="t" l="l"/>
              <a:pathLst>
                <a:path h="712708" w="2683092">
                  <a:moveTo>
                    <a:pt x="0" y="0"/>
                  </a:moveTo>
                  <a:lnTo>
                    <a:pt x="2683093" y="0"/>
                  </a:lnTo>
                  <a:lnTo>
                    <a:pt x="2683093" y="712708"/>
                  </a:lnTo>
                  <a:lnTo>
                    <a:pt x="0" y="71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3945" t="-282187" r="-10459" b="-86151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436190" y="3864077"/>
            <a:ext cx="3807592" cy="3807592"/>
            <a:chOff x="0" y="0"/>
            <a:chExt cx="5076790" cy="507679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5076790" cy="5076790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8D4D3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5146" lIns="65146" bIns="65146" rIns="65146"/>
              <a:lstStyle/>
              <a:p>
                <a:pPr algn="ctr">
                  <a:lnSpc>
                    <a:spcPts val="3249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2601161" y="524713"/>
              <a:ext cx="2475629" cy="1939993"/>
            </a:xfrm>
            <a:custGeom>
              <a:avLst/>
              <a:gdLst/>
              <a:ahLst/>
              <a:cxnLst/>
              <a:rect r="r" b="b" t="t" l="l"/>
              <a:pathLst>
                <a:path h="1939993" w="2475629">
                  <a:moveTo>
                    <a:pt x="0" y="0"/>
                  </a:moveTo>
                  <a:lnTo>
                    <a:pt x="2475629" y="0"/>
                  </a:lnTo>
                  <a:lnTo>
                    <a:pt x="2475629" y="1939994"/>
                  </a:lnTo>
                  <a:lnTo>
                    <a:pt x="0" y="1939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833558" y="1088025"/>
              <a:ext cx="1535205" cy="1339815"/>
            </a:xfrm>
            <a:custGeom>
              <a:avLst/>
              <a:gdLst/>
              <a:ahLst/>
              <a:cxnLst/>
              <a:rect r="r" b="b" t="t" l="l"/>
              <a:pathLst>
                <a:path h="1339815" w="1535205">
                  <a:moveTo>
                    <a:pt x="0" y="0"/>
                  </a:moveTo>
                  <a:lnTo>
                    <a:pt x="1535205" y="0"/>
                  </a:lnTo>
                  <a:lnTo>
                    <a:pt x="1535205" y="1339815"/>
                  </a:lnTo>
                  <a:lnTo>
                    <a:pt x="0" y="13398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579696" y="2464707"/>
              <a:ext cx="2316101" cy="2164502"/>
            </a:xfrm>
            <a:custGeom>
              <a:avLst/>
              <a:gdLst/>
              <a:ahLst/>
              <a:cxnLst/>
              <a:rect r="r" b="b" t="t" l="l"/>
              <a:pathLst>
                <a:path h="2164502" w="2316101">
                  <a:moveTo>
                    <a:pt x="0" y="0"/>
                  </a:moveTo>
                  <a:lnTo>
                    <a:pt x="2316101" y="0"/>
                  </a:lnTo>
                  <a:lnTo>
                    <a:pt x="2316101" y="2164501"/>
                  </a:lnTo>
                  <a:lnTo>
                    <a:pt x="0" y="216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1691742"/>
              <a:ext cx="1954623" cy="1545929"/>
            </a:xfrm>
            <a:custGeom>
              <a:avLst/>
              <a:gdLst/>
              <a:ahLst/>
              <a:cxnLst/>
              <a:rect r="r" b="b" t="t" l="l"/>
              <a:pathLst>
                <a:path h="1545929" w="1954623">
                  <a:moveTo>
                    <a:pt x="0" y="0"/>
                  </a:moveTo>
                  <a:lnTo>
                    <a:pt x="1954623" y="0"/>
                  </a:lnTo>
                  <a:lnTo>
                    <a:pt x="1954623" y="1545929"/>
                  </a:lnTo>
                  <a:lnTo>
                    <a:pt x="0" y="1545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6414613" y="243857"/>
            <a:ext cx="3807592" cy="3807592"/>
            <a:chOff x="0" y="0"/>
            <a:chExt cx="5076790" cy="5076790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5076790" cy="5076790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8D4D3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9"/>
                  </a:lnSpc>
                </a:pP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0">
              <a:off x="551188" y="756864"/>
              <a:ext cx="1575325" cy="1555276"/>
            </a:xfrm>
            <a:custGeom>
              <a:avLst/>
              <a:gdLst/>
              <a:ahLst/>
              <a:cxnLst/>
              <a:rect r="r" b="b" t="t" l="l"/>
              <a:pathLst>
                <a:path h="1555276" w="1575325">
                  <a:moveTo>
                    <a:pt x="0" y="0"/>
                  </a:moveTo>
                  <a:lnTo>
                    <a:pt x="1575325" y="0"/>
                  </a:lnTo>
                  <a:lnTo>
                    <a:pt x="1575325" y="1555276"/>
                  </a:lnTo>
                  <a:lnTo>
                    <a:pt x="0" y="15552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338851" y="250942"/>
              <a:ext cx="1135744" cy="1011845"/>
            </a:xfrm>
            <a:custGeom>
              <a:avLst/>
              <a:gdLst/>
              <a:ahLst/>
              <a:cxnLst/>
              <a:rect r="r" b="b" t="t" l="l"/>
              <a:pathLst>
                <a:path h="1011845" w="1135744">
                  <a:moveTo>
                    <a:pt x="0" y="0"/>
                  </a:moveTo>
                  <a:lnTo>
                    <a:pt x="1135744" y="0"/>
                  </a:lnTo>
                  <a:lnTo>
                    <a:pt x="1135744" y="1011845"/>
                  </a:lnTo>
                  <a:lnTo>
                    <a:pt x="0" y="1011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-164702">
              <a:off x="3434968" y="1736232"/>
              <a:ext cx="1604325" cy="1604325"/>
            </a:xfrm>
            <a:custGeom>
              <a:avLst/>
              <a:gdLst/>
              <a:ahLst/>
              <a:cxnLst/>
              <a:rect r="r" b="b" t="t" l="l"/>
              <a:pathLst>
                <a:path h="1604325" w="1604325">
                  <a:moveTo>
                    <a:pt x="0" y="0"/>
                  </a:moveTo>
                  <a:lnTo>
                    <a:pt x="1604325" y="0"/>
                  </a:lnTo>
                  <a:lnTo>
                    <a:pt x="1604325" y="1604326"/>
                  </a:lnTo>
                  <a:lnTo>
                    <a:pt x="0" y="16043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-171253">
              <a:off x="1416798" y="2787144"/>
              <a:ext cx="2600004" cy="1181820"/>
            </a:xfrm>
            <a:custGeom>
              <a:avLst/>
              <a:gdLst/>
              <a:ahLst/>
              <a:cxnLst/>
              <a:rect r="r" b="b" t="t" l="l"/>
              <a:pathLst>
                <a:path h="1181820" w="2600004">
                  <a:moveTo>
                    <a:pt x="0" y="0"/>
                  </a:moveTo>
                  <a:lnTo>
                    <a:pt x="2600005" y="0"/>
                  </a:lnTo>
                  <a:lnTo>
                    <a:pt x="2600005" y="1181820"/>
                  </a:lnTo>
                  <a:lnTo>
                    <a:pt x="0" y="1181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2339980" y="7843120"/>
            <a:ext cx="8480179" cy="2164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06"/>
              </a:lnSpc>
            </a:pPr>
            <a:r>
              <a:rPr lang="en-US" sz="8476">
                <a:solidFill>
                  <a:srgbClr val="FBDFDD"/>
                </a:solidFill>
                <a:latin typeface="Bernier"/>
                <a:ea typeface="Bernier"/>
                <a:cs typeface="Bernier"/>
                <a:sym typeface="Bernier"/>
              </a:rPr>
              <a:t>CONTEXTO Y PROBLEMATICA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-1173697">
            <a:off x="4130983" y="2829308"/>
            <a:ext cx="1951886" cy="1391646"/>
          </a:xfrm>
          <a:custGeom>
            <a:avLst/>
            <a:gdLst/>
            <a:ahLst/>
            <a:cxnLst/>
            <a:rect r="r" b="b" t="t" l="l"/>
            <a:pathLst>
              <a:path h="1391646" w="1951886">
                <a:moveTo>
                  <a:pt x="0" y="0"/>
                </a:moveTo>
                <a:lnTo>
                  <a:pt x="1951886" y="0"/>
                </a:lnTo>
                <a:lnTo>
                  <a:pt x="1951886" y="1391646"/>
                </a:lnTo>
                <a:lnTo>
                  <a:pt x="0" y="139164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2179260">
            <a:off x="10574550" y="2458998"/>
            <a:ext cx="1951886" cy="1391646"/>
          </a:xfrm>
          <a:custGeom>
            <a:avLst/>
            <a:gdLst/>
            <a:ahLst/>
            <a:cxnLst/>
            <a:rect r="r" b="b" t="t" l="l"/>
            <a:pathLst>
              <a:path h="1391646" w="1951886">
                <a:moveTo>
                  <a:pt x="0" y="0"/>
                </a:moveTo>
                <a:lnTo>
                  <a:pt x="1951886" y="0"/>
                </a:lnTo>
                <a:lnTo>
                  <a:pt x="1951886" y="1391646"/>
                </a:lnTo>
                <a:lnTo>
                  <a:pt x="0" y="139164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837266">
            <a:off x="15957304" y="5587538"/>
            <a:ext cx="1951886" cy="1391646"/>
          </a:xfrm>
          <a:custGeom>
            <a:avLst/>
            <a:gdLst/>
            <a:ahLst/>
            <a:cxnLst/>
            <a:rect r="r" b="b" t="t" l="l"/>
            <a:pathLst>
              <a:path h="1391646" w="1951886">
                <a:moveTo>
                  <a:pt x="0" y="0"/>
                </a:moveTo>
                <a:lnTo>
                  <a:pt x="1951886" y="0"/>
                </a:lnTo>
                <a:lnTo>
                  <a:pt x="1951886" y="1391647"/>
                </a:lnTo>
                <a:lnTo>
                  <a:pt x="0" y="139164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true" flipV="true" rot="2106244">
            <a:off x="13376083" y="-2362381"/>
            <a:ext cx="4445549" cy="5120434"/>
          </a:xfrm>
          <a:custGeom>
            <a:avLst/>
            <a:gdLst/>
            <a:ahLst/>
            <a:cxnLst/>
            <a:rect r="r" b="b" t="t" l="l"/>
            <a:pathLst>
              <a:path h="5120434" w="4445549">
                <a:moveTo>
                  <a:pt x="4445549" y="5120434"/>
                </a:moveTo>
                <a:lnTo>
                  <a:pt x="0" y="5120434"/>
                </a:lnTo>
                <a:lnTo>
                  <a:pt x="0" y="0"/>
                </a:lnTo>
                <a:lnTo>
                  <a:pt x="4445549" y="0"/>
                </a:lnTo>
                <a:lnTo>
                  <a:pt x="4445549" y="5120434"/>
                </a:lnTo>
                <a:close/>
              </a:path>
            </a:pathLst>
          </a:custGeom>
          <a:blipFill>
            <a:blip r:embed="rId26">
              <a:alphaModFix amt="65000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DF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9401" y="703262"/>
            <a:ext cx="8954410" cy="1095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79"/>
              </a:lnSpc>
            </a:pPr>
            <a:r>
              <a:rPr lang="en-US" sz="8346">
                <a:solidFill>
                  <a:srgbClr val="FBDFDD"/>
                </a:solidFill>
                <a:latin typeface="Bernier"/>
                <a:ea typeface="Bernier"/>
                <a:cs typeface="Bernier"/>
                <a:sym typeface="Bernier"/>
              </a:rPr>
              <a:t>OBEJTIVOS 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2106244">
            <a:off x="13376083" y="-2362381"/>
            <a:ext cx="4445549" cy="5120434"/>
          </a:xfrm>
          <a:custGeom>
            <a:avLst/>
            <a:gdLst/>
            <a:ahLst/>
            <a:cxnLst/>
            <a:rect r="r" b="b" t="t" l="l"/>
            <a:pathLst>
              <a:path h="5120434" w="4445549">
                <a:moveTo>
                  <a:pt x="4445549" y="5120434"/>
                </a:moveTo>
                <a:lnTo>
                  <a:pt x="0" y="5120434"/>
                </a:lnTo>
                <a:lnTo>
                  <a:pt x="0" y="0"/>
                </a:lnTo>
                <a:lnTo>
                  <a:pt x="4445549" y="0"/>
                </a:lnTo>
                <a:lnTo>
                  <a:pt x="4445549" y="5120434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7718083">
            <a:off x="-1965227" y="6999773"/>
            <a:ext cx="4281519" cy="4931502"/>
          </a:xfrm>
          <a:custGeom>
            <a:avLst/>
            <a:gdLst/>
            <a:ahLst/>
            <a:cxnLst/>
            <a:rect r="r" b="b" t="t" l="l"/>
            <a:pathLst>
              <a:path h="4931502" w="4281519">
                <a:moveTo>
                  <a:pt x="0" y="4931502"/>
                </a:moveTo>
                <a:lnTo>
                  <a:pt x="4281519" y="4931502"/>
                </a:lnTo>
                <a:lnTo>
                  <a:pt x="4281519" y="0"/>
                </a:lnTo>
                <a:lnTo>
                  <a:pt x="0" y="0"/>
                </a:lnTo>
                <a:lnTo>
                  <a:pt x="0" y="4931502"/>
                </a:lnTo>
                <a:close/>
              </a:path>
            </a:pathLst>
          </a:custGeom>
          <a:blipFill>
            <a:blip r:embed="rId4">
              <a:alphaModFix amt="6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725304" y="7229487"/>
            <a:ext cx="4462605" cy="2585361"/>
            <a:chOff x="0" y="0"/>
            <a:chExt cx="5950140" cy="34471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48126" y="1995788"/>
              <a:ext cx="3192993" cy="1451361"/>
            </a:xfrm>
            <a:custGeom>
              <a:avLst/>
              <a:gdLst/>
              <a:ahLst/>
              <a:cxnLst/>
              <a:rect r="r" b="b" t="t" l="l"/>
              <a:pathLst>
                <a:path h="1451361" w="3192993">
                  <a:moveTo>
                    <a:pt x="0" y="0"/>
                  </a:moveTo>
                  <a:lnTo>
                    <a:pt x="3192994" y="0"/>
                  </a:lnTo>
                  <a:lnTo>
                    <a:pt x="3192994" y="1451360"/>
                  </a:lnTo>
                  <a:lnTo>
                    <a:pt x="0" y="1451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46482" y="1312207"/>
              <a:ext cx="2123123" cy="563964"/>
            </a:xfrm>
            <a:custGeom>
              <a:avLst/>
              <a:gdLst/>
              <a:ahLst/>
              <a:cxnLst/>
              <a:rect r="r" b="b" t="t" l="l"/>
              <a:pathLst>
                <a:path h="563964" w="2123123">
                  <a:moveTo>
                    <a:pt x="0" y="0"/>
                  </a:moveTo>
                  <a:lnTo>
                    <a:pt x="2123123" y="0"/>
                  </a:lnTo>
                  <a:lnTo>
                    <a:pt x="2123123" y="563964"/>
                  </a:lnTo>
                  <a:lnTo>
                    <a:pt x="0" y="563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3945" t="-282187" r="-10459" b="-86151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1980432">
              <a:off x="3591683" y="498230"/>
              <a:ext cx="2197358" cy="1242506"/>
            </a:xfrm>
            <a:custGeom>
              <a:avLst/>
              <a:gdLst/>
              <a:ahLst/>
              <a:cxnLst/>
              <a:rect r="r" b="b" t="t" l="l"/>
              <a:pathLst>
                <a:path h="1242506" w="2197358">
                  <a:moveTo>
                    <a:pt x="0" y="0"/>
                  </a:moveTo>
                  <a:lnTo>
                    <a:pt x="2197357" y="0"/>
                  </a:lnTo>
                  <a:lnTo>
                    <a:pt x="2197357" y="1242506"/>
                  </a:lnTo>
                  <a:lnTo>
                    <a:pt x="0" y="1242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821334">
              <a:off x="146266" y="846089"/>
              <a:ext cx="1967711" cy="1112651"/>
            </a:xfrm>
            <a:custGeom>
              <a:avLst/>
              <a:gdLst/>
              <a:ahLst/>
              <a:cxnLst/>
              <a:rect r="r" b="b" t="t" l="l"/>
              <a:pathLst>
                <a:path h="1112651" w="1967711">
                  <a:moveTo>
                    <a:pt x="0" y="0"/>
                  </a:moveTo>
                  <a:lnTo>
                    <a:pt x="1967712" y="0"/>
                  </a:lnTo>
                  <a:lnTo>
                    <a:pt x="1967712" y="1112651"/>
                  </a:lnTo>
                  <a:lnTo>
                    <a:pt x="0" y="1112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775172" y="6879978"/>
            <a:ext cx="2349202" cy="2793784"/>
            <a:chOff x="0" y="0"/>
            <a:chExt cx="3132270" cy="3725046"/>
          </a:xfrm>
        </p:grpSpPr>
        <p:sp>
          <p:nvSpPr>
            <p:cNvPr name="Freeform 11" id="11"/>
            <p:cNvSpPr/>
            <p:nvPr/>
          </p:nvSpPr>
          <p:spPr>
            <a:xfrm flipH="false" flipV="false" rot="1516642">
              <a:off x="1093018" y="1166612"/>
              <a:ext cx="1620744" cy="2323648"/>
            </a:xfrm>
            <a:custGeom>
              <a:avLst/>
              <a:gdLst/>
              <a:ahLst/>
              <a:cxnLst/>
              <a:rect r="r" b="b" t="t" l="l"/>
              <a:pathLst>
                <a:path h="2323648" w="1620744">
                  <a:moveTo>
                    <a:pt x="0" y="0"/>
                  </a:moveTo>
                  <a:lnTo>
                    <a:pt x="1620744" y="0"/>
                  </a:lnTo>
                  <a:lnTo>
                    <a:pt x="1620744" y="2323647"/>
                  </a:lnTo>
                  <a:lnTo>
                    <a:pt x="0" y="2323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23768" cy="1863651"/>
            </a:xfrm>
            <a:custGeom>
              <a:avLst/>
              <a:gdLst/>
              <a:ahLst/>
              <a:cxnLst/>
              <a:rect r="r" b="b" t="t" l="l"/>
              <a:pathLst>
                <a:path h="1863651" w="1923768">
                  <a:moveTo>
                    <a:pt x="0" y="0"/>
                  </a:moveTo>
                  <a:lnTo>
                    <a:pt x="1923768" y="0"/>
                  </a:lnTo>
                  <a:lnTo>
                    <a:pt x="1923768" y="1863651"/>
                  </a:lnTo>
                  <a:lnTo>
                    <a:pt x="0" y="1863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7935722" y="8276870"/>
            <a:ext cx="1677329" cy="1195894"/>
          </a:xfrm>
          <a:custGeom>
            <a:avLst/>
            <a:gdLst/>
            <a:ahLst/>
            <a:cxnLst/>
            <a:rect r="r" b="b" t="t" l="l"/>
            <a:pathLst>
              <a:path h="1195894" w="1677329">
                <a:moveTo>
                  <a:pt x="0" y="0"/>
                </a:moveTo>
                <a:lnTo>
                  <a:pt x="1677329" y="0"/>
                </a:lnTo>
                <a:lnTo>
                  <a:pt x="1677329" y="1195894"/>
                </a:lnTo>
                <a:lnTo>
                  <a:pt x="0" y="11958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453917" y="8169644"/>
            <a:ext cx="1677329" cy="1195894"/>
          </a:xfrm>
          <a:custGeom>
            <a:avLst/>
            <a:gdLst/>
            <a:ahLst/>
            <a:cxnLst/>
            <a:rect r="r" b="b" t="t" l="l"/>
            <a:pathLst>
              <a:path h="1195894" w="1677329">
                <a:moveTo>
                  <a:pt x="0" y="0"/>
                </a:moveTo>
                <a:lnTo>
                  <a:pt x="1677330" y="0"/>
                </a:lnTo>
                <a:lnTo>
                  <a:pt x="1677330" y="1195894"/>
                </a:lnTo>
                <a:lnTo>
                  <a:pt x="0" y="11958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262687">
            <a:off x="681288" y="7571697"/>
            <a:ext cx="1677329" cy="1195894"/>
          </a:xfrm>
          <a:custGeom>
            <a:avLst/>
            <a:gdLst/>
            <a:ahLst/>
            <a:cxnLst/>
            <a:rect r="r" b="b" t="t" l="l"/>
            <a:pathLst>
              <a:path h="1195894" w="1677329">
                <a:moveTo>
                  <a:pt x="0" y="0"/>
                </a:moveTo>
                <a:lnTo>
                  <a:pt x="1677329" y="0"/>
                </a:lnTo>
                <a:lnTo>
                  <a:pt x="1677329" y="1195894"/>
                </a:lnTo>
                <a:lnTo>
                  <a:pt x="0" y="11958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75533" y="0"/>
            <a:ext cx="9910418" cy="2533737"/>
            <a:chOff x="0" y="0"/>
            <a:chExt cx="13213890" cy="3378316"/>
          </a:xfrm>
        </p:grpSpPr>
        <p:sp>
          <p:nvSpPr>
            <p:cNvPr name="Freeform 17" id="17"/>
            <p:cNvSpPr/>
            <p:nvPr/>
          </p:nvSpPr>
          <p:spPr>
            <a:xfrm flipH="false" flipV="false" rot="5400000">
              <a:off x="418690" y="-418690"/>
              <a:ext cx="3378316" cy="4215697"/>
            </a:xfrm>
            <a:custGeom>
              <a:avLst/>
              <a:gdLst/>
              <a:ahLst/>
              <a:cxnLst/>
              <a:rect r="r" b="b" t="t" l="l"/>
              <a:pathLst>
                <a:path h="4215697" w="3378316">
                  <a:moveTo>
                    <a:pt x="0" y="0"/>
                  </a:moveTo>
                  <a:lnTo>
                    <a:pt x="3378317" y="0"/>
                  </a:lnTo>
                  <a:lnTo>
                    <a:pt x="3378317" y="4215697"/>
                  </a:lnTo>
                  <a:lnTo>
                    <a:pt x="0" y="4215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5400000">
              <a:off x="9416884" y="-418690"/>
              <a:ext cx="3378316" cy="4215697"/>
            </a:xfrm>
            <a:custGeom>
              <a:avLst/>
              <a:gdLst/>
              <a:ahLst/>
              <a:cxnLst/>
              <a:rect r="r" b="b" t="t" l="l"/>
              <a:pathLst>
                <a:path h="4215697" w="3378316">
                  <a:moveTo>
                    <a:pt x="0" y="0"/>
                  </a:moveTo>
                  <a:lnTo>
                    <a:pt x="3378316" y="0"/>
                  </a:lnTo>
                  <a:lnTo>
                    <a:pt x="3378316" y="4215697"/>
                  </a:lnTo>
                  <a:lnTo>
                    <a:pt x="0" y="4215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2261910" y="0"/>
              <a:ext cx="8844132" cy="3378316"/>
              <a:chOff x="0" y="0"/>
              <a:chExt cx="2572160" cy="98252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572160" cy="982524"/>
              </a:xfrm>
              <a:custGeom>
                <a:avLst/>
                <a:gdLst/>
                <a:ahLst/>
                <a:cxnLst/>
                <a:rect r="r" b="b" t="t" l="l"/>
                <a:pathLst>
                  <a:path h="982524" w="2572160">
                    <a:moveTo>
                      <a:pt x="0" y="0"/>
                    </a:moveTo>
                    <a:lnTo>
                      <a:pt x="2572160" y="0"/>
                    </a:lnTo>
                    <a:lnTo>
                      <a:pt x="2572160" y="982524"/>
                    </a:lnTo>
                    <a:lnTo>
                      <a:pt x="0" y="982524"/>
                    </a:lnTo>
                    <a:close/>
                  </a:path>
                </a:pathLst>
              </a:custGeom>
              <a:solidFill>
                <a:srgbClr val="36733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2572160" cy="1011099"/>
              </a:xfrm>
              <a:prstGeom prst="rect">
                <a:avLst/>
              </a:prstGeom>
            </p:spPr>
            <p:txBody>
              <a:bodyPr anchor="ctr" rtlCol="false" tIns="46747" lIns="46747" bIns="46747" rIns="46747"/>
              <a:lstStyle/>
              <a:p>
                <a:pPr algn="ctr">
                  <a:lnSpc>
                    <a:spcPts val="2970"/>
                  </a:lnSpc>
                </a:pPr>
              </a:p>
            </p:txBody>
          </p:sp>
        </p:grpSp>
      </p:grpSp>
      <p:sp>
        <p:nvSpPr>
          <p:cNvPr name="Freeform 22" id="22"/>
          <p:cNvSpPr/>
          <p:nvPr/>
        </p:nvSpPr>
        <p:spPr>
          <a:xfrm flipH="false" flipV="true" rot="-5400000">
            <a:off x="1424611" y="2366435"/>
            <a:ext cx="4383704" cy="5470290"/>
          </a:xfrm>
          <a:custGeom>
            <a:avLst/>
            <a:gdLst/>
            <a:ahLst/>
            <a:cxnLst/>
            <a:rect r="r" b="b" t="t" l="l"/>
            <a:pathLst>
              <a:path h="5470290" w="4383704">
                <a:moveTo>
                  <a:pt x="0" y="5470289"/>
                </a:moveTo>
                <a:lnTo>
                  <a:pt x="4383704" y="5470289"/>
                </a:lnTo>
                <a:lnTo>
                  <a:pt x="4383704" y="0"/>
                </a:lnTo>
                <a:lnTo>
                  <a:pt x="0" y="0"/>
                </a:lnTo>
                <a:lnTo>
                  <a:pt x="0" y="5470289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866147" y="2482170"/>
            <a:ext cx="1321762" cy="1321762"/>
          </a:xfrm>
          <a:custGeom>
            <a:avLst/>
            <a:gdLst/>
            <a:ahLst/>
            <a:cxnLst/>
            <a:rect r="r" b="b" t="t" l="l"/>
            <a:pathLst>
              <a:path h="1321762" w="1321762">
                <a:moveTo>
                  <a:pt x="0" y="0"/>
                </a:moveTo>
                <a:lnTo>
                  <a:pt x="1321762" y="0"/>
                </a:lnTo>
                <a:lnTo>
                  <a:pt x="1321762" y="1321761"/>
                </a:lnTo>
                <a:lnTo>
                  <a:pt x="0" y="132176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true" rot="-5400000">
            <a:off x="12003236" y="2336483"/>
            <a:ext cx="4625379" cy="5771868"/>
          </a:xfrm>
          <a:custGeom>
            <a:avLst/>
            <a:gdLst/>
            <a:ahLst/>
            <a:cxnLst/>
            <a:rect r="r" b="b" t="t" l="l"/>
            <a:pathLst>
              <a:path h="5771868" w="4625379">
                <a:moveTo>
                  <a:pt x="0" y="5771868"/>
                </a:moveTo>
                <a:lnTo>
                  <a:pt x="4625379" y="5771868"/>
                </a:lnTo>
                <a:lnTo>
                  <a:pt x="4625379" y="0"/>
                </a:lnTo>
                <a:lnTo>
                  <a:pt x="0" y="0"/>
                </a:lnTo>
                <a:lnTo>
                  <a:pt x="0" y="5771868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293172" y="7771478"/>
            <a:ext cx="1625589" cy="1902285"/>
          </a:xfrm>
          <a:custGeom>
            <a:avLst/>
            <a:gdLst/>
            <a:ahLst/>
            <a:cxnLst/>
            <a:rect r="r" b="b" t="t" l="l"/>
            <a:pathLst>
              <a:path h="1902285" w="1625589">
                <a:moveTo>
                  <a:pt x="0" y="0"/>
                </a:moveTo>
                <a:lnTo>
                  <a:pt x="1625589" y="0"/>
                </a:lnTo>
                <a:lnTo>
                  <a:pt x="1625589" y="1902285"/>
                </a:lnTo>
                <a:lnTo>
                  <a:pt x="0" y="190228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268584" y="683564"/>
            <a:ext cx="4286901" cy="111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06"/>
              </a:lnSpc>
            </a:pPr>
            <a:r>
              <a:rPr lang="en-US" sz="8476">
                <a:solidFill>
                  <a:srgbClr val="FBDFDD"/>
                </a:solidFill>
                <a:latin typeface="Bernier"/>
                <a:ea typeface="Bernier"/>
                <a:cs typeface="Bernier"/>
                <a:sym typeface="Bernier"/>
              </a:rPr>
              <a:t>OBJETIVOS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60391" y="3261999"/>
            <a:ext cx="4336463" cy="111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06"/>
              </a:lnSpc>
            </a:pPr>
            <a:r>
              <a:rPr lang="en-US" sz="8476">
                <a:solidFill>
                  <a:srgbClr val="FBDFDD"/>
                </a:solidFill>
                <a:latin typeface="Bernier"/>
                <a:ea typeface="Bernier"/>
                <a:cs typeface="Bernier"/>
                <a:sym typeface="Bernier"/>
              </a:rPr>
              <a:t>GENERALES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915108" y="3261999"/>
            <a:ext cx="4756128" cy="111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06"/>
              </a:lnSpc>
            </a:pPr>
            <a:r>
              <a:rPr lang="en-US" sz="8476">
                <a:solidFill>
                  <a:srgbClr val="FBDFDD"/>
                </a:solidFill>
                <a:latin typeface="Bernier"/>
                <a:ea typeface="Bernier"/>
                <a:cs typeface="Bernier"/>
                <a:sym typeface="Bernier"/>
              </a:rPr>
              <a:t>ESPECIFICOS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-1583747">
            <a:off x="16568017" y="7751901"/>
            <a:ext cx="1677329" cy="1195894"/>
          </a:xfrm>
          <a:custGeom>
            <a:avLst/>
            <a:gdLst/>
            <a:ahLst/>
            <a:cxnLst/>
            <a:rect r="r" b="b" t="t" l="l"/>
            <a:pathLst>
              <a:path h="1195894" w="1677329">
                <a:moveTo>
                  <a:pt x="0" y="0"/>
                </a:moveTo>
                <a:lnTo>
                  <a:pt x="1677329" y="0"/>
                </a:lnTo>
                <a:lnTo>
                  <a:pt x="1677329" y="1195894"/>
                </a:lnTo>
                <a:lnTo>
                  <a:pt x="0" y="11958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022336" y="-354546"/>
            <a:ext cx="2822952" cy="2766493"/>
          </a:xfrm>
          <a:custGeom>
            <a:avLst/>
            <a:gdLst/>
            <a:ahLst/>
            <a:cxnLst/>
            <a:rect r="r" b="b" t="t" l="l"/>
            <a:pathLst>
              <a:path h="2766493" w="2822952">
                <a:moveTo>
                  <a:pt x="0" y="0"/>
                </a:moveTo>
                <a:lnTo>
                  <a:pt x="2822951" y="0"/>
                </a:lnTo>
                <a:lnTo>
                  <a:pt x="2822951" y="2766492"/>
                </a:lnTo>
                <a:lnTo>
                  <a:pt x="0" y="276649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065089" y="4349733"/>
            <a:ext cx="5102749" cy="2276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7"/>
              </a:lnSpc>
              <a:spcBef>
                <a:spcPct val="0"/>
              </a:spcBef>
            </a:pPr>
            <a:r>
              <a:rPr lang="en-US" sz="2612">
                <a:solidFill>
                  <a:srgbClr val="FBDFDD"/>
                </a:solidFill>
                <a:latin typeface="Bernier"/>
                <a:ea typeface="Bernier"/>
                <a:cs typeface="Bernier"/>
                <a:sym typeface="Bernier"/>
              </a:rPr>
              <a:t>-Lo que se busca es darle la oportunidad al cliente de disponer de un espacio donde el pueda compartir y aprender sobre su afición a la jardinería.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493955" y="4278093"/>
            <a:ext cx="5838246" cy="323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7"/>
              </a:lnSpc>
            </a:pPr>
            <a:r>
              <a:rPr lang="en-US" sz="2612">
                <a:solidFill>
                  <a:srgbClr val="FBDFDD"/>
                </a:solidFill>
                <a:latin typeface="Bernier"/>
                <a:ea typeface="Bernier"/>
                <a:cs typeface="Bernier"/>
                <a:sym typeface="Bernier"/>
              </a:rPr>
              <a:t>-Ofrecer a los jardineros un espacio para ofrecer sus productos.</a:t>
            </a:r>
          </a:p>
          <a:p>
            <a:pPr algn="ctr">
              <a:lnSpc>
                <a:spcPts val="3657"/>
              </a:lnSpc>
            </a:pPr>
            <a:r>
              <a:rPr lang="en-US" sz="2612">
                <a:solidFill>
                  <a:srgbClr val="FBDFDD"/>
                </a:solidFill>
                <a:latin typeface="Bernier"/>
                <a:ea typeface="Bernier"/>
                <a:cs typeface="Bernier"/>
                <a:sym typeface="Bernier"/>
              </a:rPr>
              <a:t>-Dar a los clientes la posibilidad de disponer de una gran cantidad de productos.</a:t>
            </a:r>
          </a:p>
          <a:p>
            <a:pPr algn="ctr">
              <a:lnSpc>
                <a:spcPts val="3657"/>
              </a:lnSpc>
            </a:pPr>
            <a:r>
              <a:rPr lang="en-US" sz="2612">
                <a:solidFill>
                  <a:srgbClr val="FBDFDD"/>
                </a:solidFill>
                <a:latin typeface="Bernier"/>
                <a:ea typeface="Bernier"/>
                <a:cs typeface="Bernier"/>
                <a:sym typeface="Bernier"/>
              </a:rPr>
              <a:t>-Ofrecer a los entusiastas un lugar donde aprender </a:t>
            </a:r>
          </a:p>
          <a:p>
            <a:pPr algn="ctr">
              <a:lnSpc>
                <a:spcPts val="3657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DF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7179860">
            <a:off x="-2567522" y="6346036"/>
            <a:ext cx="3822129" cy="4402372"/>
          </a:xfrm>
          <a:custGeom>
            <a:avLst/>
            <a:gdLst/>
            <a:ahLst/>
            <a:cxnLst/>
            <a:rect r="r" b="b" t="t" l="l"/>
            <a:pathLst>
              <a:path h="4402372" w="3822129">
                <a:moveTo>
                  <a:pt x="0" y="4402372"/>
                </a:moveTo>
                <a:lnTo>
                  <a:pt x="3822130" y="4402372"/>
                </a:lnTo>
                <a:lnTo>
                  <a:pt x="3822130" y="0"/>
                </a:lnTo>
                <a:lnTo>
                  <a:pt x="0" y="0"/>
                </a:lnTo>
                <a:lnTo>
                  <a:pt x="0" y="4402372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0295" y="7455214"/>
            <a:ext cx="9910418" cy="2533737"/>
            <a:chOff x="0" y="0"/>
            <a:chExt cx="13213890" cy="3378316"/>
          </a:xfrm>
        </p:grpSpPr>
        <p:sp>
          <p:nvSpPr>
            <p:cNvPr name="Freeform 4" id="4"/>
            <p:cNvSpPr/>
            <p:nvPr/>
          </p:nvSpPr>
          <p:spPr>
            <a:xfrm flipH="false" flipV="false" rot="5400000">
              <a:off x="418690" y="-418690"/>
              <a:ext cx="3378316" cy="4215697"/>
            </a:xfrm>
            <a:custGeom>
              <a:avLst/>
              <a:gdLst/>
              <a:ahLst/>
              <a:cxnLst/>
              <a:rect r="r" b="b" t="t" l="l"/>
              <a:pathLst>
                <a:path h="4215697" w="3378316">
                  <a:moveTo>
                    <a:pt x="0" y="0"/>
                  </a:moveTo>
                  <a:lnTo>
                    <a:pt x="3378317" y="0"/>
                  </a:lnTo>
                  <a:lnTo>
                    <a:pt x="3378317" y="4215697"/>
                  </a:lnTo>
                  <a:lnTo>
                    <a:pt x="0" y="4215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5400000">
              <a:off x="9416884" y="-418690"/>
              <a:ext cx="3378316" cy="4215697"/>
            </a:xfrm>
            <a:custGeom>
              <a:avLst/>
              <a:gdLst/>
              <a:ahLst/>
              <a:cxnLst/>
              <a:rect r="r" b="b" t="t" l="l"/>
              <a:pathLst>
                <a:path h="4215697" w="3378316">
                  <a:moveTo>
                    <a:pt x="0" y="0"/>
                  </a:moveTo>
                  <a:lnTo>
                    <a:pt x="3378316" y="0"/>
                  </a:lnTo>
                  <a:lnTo>
                    <a:pt x="3378316" y="4215697"/>
                  </a:lnTo>
                  <a:lnTo>
                    <a:pt x="0" y="4215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2261910" y="0"/>
              <a:ext cx="8844132" cy="3378316"/>
              <a:chOff x="0" y="0"/>
              <a:chExt cx="2572160" cy="98252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572160" cy="982524"/>
              </a:xfrm>
              <a:custGeom>
                <a:avLst/>
                <a:gdLst/>
                <a:ahLst/>
                <a:cxnLst/>
                <a:rect r="r" b="b" t="t" l="l"/>
                <a:pathLst>
                  <a:path h="982524" w="2572160">
                    <a:moveTo>
                      <a:pt x="0" y="0"/>
                    </a:moveTo>
                    <a:lnTo>
                      <a:pt x="2572160" y="0"/>
                    </a:lnTo>
                    <a:lnTo>
                      <a:pt x="2572160" y="982524"/>
                    </a:lnTo>
                    <a:lnTo>
                      <a:pt x="0" y="982524"/>
                    </a:lnTo>
                    <a:close/>
                  </a:path>
                </a:pathLst>
              </a:custGeom>
              <a:solidFill>
                <a:srgbClr val="36733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2572160" cy="1011099"/>
              </a:xfrm>
              <a:prstGeom prst="rect">
                <a:avLst/>
              </a:prstGeom>
            </p:spPr>
            <p:txBody>
              <a:bodyPr anchor="ctr" rtlCol="false" tIns="46747" lIns="46747" bIns="46747" rIns="46747"/>
              <a:lstStyle/>
              <a:p>
                <a:pPr algn="ctr">
                  <a:lnSpc>
                    <a:spcPts val="2970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-552379">
            <a:off x="84863" y="4474846"/>
            <a:ext cx="1677329" cy="1195894"/>
          </a:xfrm>
          <a:custGeom>
            <a:avLst/>
            <a:gdLst/>
            <a:ahLst/>
            <a:cxnLst/>
            <a:rect r="r" b="b" t="t" l="l"/>
            <a:pathLst>
              <a:path h="1195894" w="1677329">
                <a:moveTo>
                  <a:pt x="0" y="0"/>
                </a:moveTo>
                <a:lnTo>
                  <a:pt x="1677329" y="0"/>
                </a:lnTo>
                <a:lnTo>
                  <a:pt x="1677329" y="1195894"/>
                </a:lnTo>
                <a:lnTo>
                  <a:pt x="0" y="1195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34479" y="2735004"/>
            <a:ext cx="2303280" cy="2566328"/>
          </a:xfrm>
          <a:custGeom>
            <a:avLst/>
            <a:gdLst/>
            <a:ahLst/>
            <a:cxnLst/>
            <a:rect r="r" b="b" t="t" l="l"/>
            <a:pathLst>
              <a:path h="2566328" w="2303280">
                <a:moveTo>
                  <a:pt x="0" y="0"/>
                </a:moveTo>
                <a:lnTo>
                  <a:pt x="2303279" y="0"/>
                </a:lnTo>
                <a:lnTo>
                  <a:pt x="2303279" y="2566328"/>
                </a:lnTo>
                <a:lnTo>
                  <a:pt x="0" y="25663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99907">
            <a:off x="4703624" y="3331563"/>
            <a:ext cx="1677329" cy="1195894"/>
          </a:xfrm>
          <a:custGeom>
            <a:avLst/>
            <a:gdLst/>
            <a:ahLst/>
            <a:cxnLst/>
            <a:rect r="r" b="b" t="t" l="l"/>
            <a:pathLst>
              <a:path h="1195894" w="1677329">
                <a:moveTo>
                  <a:pt x="0" y="0"/>
                </a:moveTo>
                <a:lnTo>
                  <a:pt x="1677329" y="0"/>
                </a:lnTo>
                <a:lnTo>
                  <a:pt x="1677329" y="1195894"/>
                </a:lnTo>
                <a:lnTo>
                  <a:pt x="0" y="1195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338581">
            <a:off x="9312048" y="3072908"/>
            <a:ext cx="1677329" cy="1195894"/>
          </a:xfrm>
          <a:custGeom>
            <a:avLst/>
            <a:gdLst/>
            <a:ahLst/>
            <a:cxnLst/>
            <a:rect r="r" b="b" t="t" l="l"/>
            <a:pathLst>
              <a:path h="1195894" w="1677329">
                <a:moveTo>
                  <a:pt x="0" y="0"/>
                </a:moveTo>
                <a:lnTo>
                  <a:pt x="1677329" y="0"/>
                </a:lnTo>
                <a:lnTo>
                  <a:pt x="1677329" y="1195894"/>
                </a:lnTo>
                <a:lnTo>
                  <a:pt x="0" y="1195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645803">
            <a:off x="7247663" y="2366711"/>
            <a:ext cx="1362882" cy="2313534"/>
          </a:xfrm>
          <a:custGeom>
            <a:avLst/>
            <a:gdLst/>
            <a:ahLst/>
            <a:cxnLst/>
            <a:rect r="r" b="b" t="t" l="l"/>
            <a:pathLst>
              <a:path h="2313534" w="1362882">
                <a:moveTo>
                  <a:pt x="0" y="0"/>
                </a:moveTo>
                <a:lnTo>
                  <a:pt x="1362882" y="0"/>
                </a:lnTo>
                <a:lnTo>
                  <a:pt x="1362882" y="2313534"/>
                </a:lnTo>
                <a:lnTo>
                  <a:pt x="0" y="23135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110909" y="2233284"/>
            <a:ext cx="2406487" cy="2573783"/>
          </a:xfrm>
          <a:custGeom>
            <a:avLst/>
            <a:gdLst/>
            <a:ahLst/>
            <a:cxnLst/>
            <a:rect r="r" b="b" t="t" l="l"/>
            <a:pathLst>
              <a:path h="2573783" w="2406487">
                <a:moveTo>
                  <a:pt x="0" y="0"/>
                </a:moveTo>
                <a:lnTo>
                  <a:pt x="2406487" y="0"/>
                </a:lnTo>
                <a:lnTo>
                  <a:pt x="2406487" y="2573783"/>
                </a:lnTo>
                <a:lnTo>
                  <a:pt x="0" y="25737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112102" y="8250352"/>
            <a:ext cx="4166803" cy="111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06"/>
              </a:lnSpc>
            </a:pPr>
            <a:r>
              <a:rPr lang="en-US" sz="8476">
                <a:solidFill>
                  <a:srgbClr val="FBDFDD"/>
                </a:solidFill>
                <a:latin typeface="Bernier"/>
                <a:ea typeface="Bernier"/>
                <a:cs typeface="Bernier"/>
                <a:sym typeface="Bernier"/>
              </a:rPr>
              <a:t>SOLUCION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357163">
            <a:off x="15814869" y="3420221"/>
            <a:ext cx="1677329" cy="1195894"/>
          </a:xfrm>
          <a:custGeom>
            <a:avLst/>
            <a:gdLst/>
            <a:ahLst/>
            <a:cxnLst/>
            <a:rect r="r" b="b" t="t" l="l"/>
            <a:pathLst>
              <a:path h="1195894" w="1677329">
                <a:moveTo>
                  <a:pt x="0" y="0"/>
                </a:moveTo>
                <a:lnTo>
                  <a:pt x="1677329" y="0"/>
                </a:lnTo>
                <a:lnTo>
                  <a:pt x="1677329" y="1195894"/>
                </a:lnTo>
                <a:lnTo>
                  <a:pt x="0" y="1195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true" rot="7510522">
            <a:off x="15289872" y="8018590"/>
            <a:ext cx="3938857" cy="4536820"/>
          </a:xfrm>
          <a:custGeom>
            <a:avLst/>
            <a:gdLst/>
            <a:ahLst/>
            <a:cxnLst/>
            <a:rect r="r" b="b" t="t" l="l"/>
            <a:pathLst>
              <a:path h="4536820" w="3938857">
                <a:moveTo>
                  <a:pt x="3938856" y="4536820"/>
                </a:moveTo>
                <a:lnTo>
                  <a:pt x="0" y="4536820"/>
                </a:lnTo>
                <a:lnTo>
                  <a:pt x="0" y="0"/>
                </a:lnTo>
                <a:lnTo>
                  <a:pt x="3938856" y="0"/>
                </a:lnTo>
                <a:lnTo>
                  <a:pt x="3938856" y="453682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true" rot="3761966">
            <a:off x="14380694" y="-1775062"/>
            <a:ext cx="3938857" cy="4536820"/>
          </a:xfrm>
          <a:custGeom>
            <a:avLst/>
            <a:gdLst/>
            <a:ahLst/>
            <a:cxnLst/>
            <a:rect r="r" b="b" t="t" l="l"/>
            <a:pathLst>
              <a:path h="4536820" w="3938857">
                <a:moveTo>
                  <a:pt x="3938857" y="4536821"/>
                </a:moveTo>
                <a:lnTo>
                  <a:pt x="0" y="4536821"/>
                </a:lnTo>
                <a:lnTo>
                  <a:pt x="0" y="0"/>
                </a:lnTo>
                <a:lnTo>
                  <a:pt x="3938857" y="0"/>
                </a:lnTo>
                <a:lnTo>
                  <a:pt x="3938857" y="4536821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true" rot="2106244">
            <a:off x="8127563" y="-2712831"/>
            <a:ext cx="4445549" cy="5120434"/>
          </a:xfrm>
          <a:custGeom>
            <a:avLst/>
            <a:gdLst/>
            <a:ahLst/>
            <a:cxnLst/>
            <a:rect r="r" b="b" t="t" l="l"/>
            <a:pathLst>
              <a:path h="5120434" w="4445549">
                <a:moveTo>
                  <a:pt x="4445549" y="5120433"/>
                </a:moveTo>
                <a:lnTo>
                  <a:pt x="0" y="5120433"/>
                </a:lnTo>
                <a:lnTo>
                  <a:pt x="0" y="0"/>
                </a:lnTo>
                <a:lnTo>
                  <a:pt x="4445549" y="0"/>
                </a:lnTo>
                <a:lnTo>
                  <a:pt x="4445549" y="5120433"/>
                </a:lnTo>
                <a:close/>
              </a:path>
            </a:pathLst>
          </a:custGeom>
          <a:blipFill>
            <a:blip r:embed="rId12">
              <a:alphaModFix amt="6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true" rot="-1744269">
            <a:off x="-1190016" y="-859605"/>
            <a:ext cx="3938857" cy="4536820"/>
          </a:xfrm>
          <a:custGeom>
            <a:avLst/>
            <a:gdLst/>
            <a:ahLst/>
            <a:cxnLst/>
            <a:rect r="r" b="b" t="t" l="l"/>
            <a:pathLst>
              <a:path h="4536820" w="3938857">
                <a:moveTo>
                  <a:pt x="3938857" y="4536820"/>
                </a:moveTo>
                <a:lnTo>
                  <a:pt x="0" y="4536820"/>
                </a:lnTo>
                <a:lnTo>
                  <a:pt x="0" y="0"/>
                </a:lnTo>
                <a:lnTo>
                  <a:pt x="3938857" y="0"/>
                </a:lnTo>
                <a:lnTo>
                  <a:pt x="3938857" y="453682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true" rot="8757189">
            <a:off x="6516833" y="5810492"/>
            <a:ext cx="3938857" cy="4536820"/>
          </a:xfrm>
          <a:custGeom>
            <a:avLst/>
            <a:gdLst/>
            <a:ahLst/>
            <a:cxnLst/>
            <a:rect r="r" b="b" t="t" l="l"/>
            <a:pathLst>
              <a:path h="4536820" w="3938857">
                <a:moveTo>
                  <a:pt x="3938857" y="4536820"/>
                </a:moveTo>
                <a:lnTo>
                  <a:pt x="0" y="4536820"/>
                </a:lnTo>
                <a:lnTo>
                  <a:pt x="0" y="0"/>
                </a:lnTo>
                <a:lnTo>
                  <a:pt x="3938857" y="0"/>
                </a:lnTo>
                <a:lnTo>
                  <a:pt x="3938857" y="453682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929104" y="7875054"/>
            <a:ext cx="2822952" cy="2766493"/>
          </a:xfrm>
          <a:custGeom>
            <a:avLst/>
            <a:gdLst/>
            <a:ahLst/>
            <a:cxnLst/>
            <a:rect r="r" b="b" t="t" l="l"/>
            <a:pathLst>
              <a:path h="2766493" w="2822952">
                <a:moveTo>
                  <a:pt x="0" y="0"/>
                </a:moveTo>
                <a:lnTo>
                  <a:pt x="2822952" y="0"/>
                </a:lnTo>
                <a:lnTo>
                  <a:pt x="2822952" y="2766492"/>
                </a:lnTo>
                <a:lnTo>
                  <a:pt x="0" y="276649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DF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455468" cy="2417423"/>
            <a:chOff x="0" y="0"/>
            <a:chExt cx="12607290" cy="3223230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399470" y="-399470"/>
              <a:ext cx="3223230" cy="4022170"/>
            </a:xfrm>
            <a:custGeom>
              <a:avLst/>
              <a:gdLst/>
              <a:ahLst/>
              <a:cxnLst/>
              <a:rect r="r" b="b" t="t" l="l"/>
              <a:pathLst>
                <a:path h="4022170" w="3223230">
                  <a:moveTo>
                    <a:pt x="0" y="0"/>
                  </a:moveTo>
                  <a:lnTo>
                    <a:pt x="3223230" y="0"/>
                  </a:lnTo>
                  <a:lnTo>
                    <a:pt x="3223230" y="4022170"/>
                  </a:lnTo>
                  <a:lnTo>
                    <a:pt x="0" y="40221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5400000">
              <a:off x="8984590" y="-399470"/>
              <a:ext cx="3223230" cy="4022170"/>
            </a:xfrm>
            <a:custGeom>
              <a:avLst/>
              <a:gdLst/>
              <a:ahLst/>
              <a:cxnLst/>
              <a:rect r="r" b="b" t="t" l="l"/>
              <a:pathLst>
                <a:path h="4022170" w="3223230">
                  <a:moveTo>
                    <a:pt x="0" y="0"/>
                  </a:moveTo>
                  <a:lnTo>
                    <a:pt x="3223230" y="0"/>
                  </a:lnTo>
                  <a:lnTo>
                    <a:pt x="3223230" y="4022170"/>
                  </a:lnTo>
                  <a:lnTo>
                    <a:pt x="0" y="40221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2158074" y="0"/>
              <a:ext cx="8438131" cy="3223230"/>
              <a:chOff x="0" y="0"/>
              <a:chExt cx="2572160" cy="98252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572160" cy="982524"/>
              </a:xfrm>
              <a:custGeom>
                <a:avLst/>
                <a:gdLst/>
                <a:ahLst/>
                <a:cxnLst/>
                <a:rect r="r" b="b" t="t" l="l"/>
                <a:pathLst>
                  <a:path h="982524" w="2572160">
                    <a:moveTo>
                      <a:pt x="0" y="0"/>
                    </a:moveTo>
                    <a:lnTo>
                      <a:pt x="2572160" y="0"/>
                    </a:lnTo>
                    <a:lnTo>
                      <a:pt x="2572160" y="982524"/>
                    </a:lnTo>
                    <a:lnTo>
                      <a:pt x="0" y="982524"/>
                    </a:lnTo>
                    <a:close/>
                  </a:path>
                </a:pathLst>
              </a:custGeom>
              <a:solidFill>
                <a:srgbClr val="36733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2572160" cy="1011099"/>
              </a:xfrm>
              <a:prstGeom prst="rect">
                <a:avLst/>
              </a:prstGeom>
            </p:spPr>
            <p:txBody>
              <a:bodyPr anchor="ctr" rtlCol="false" tIns="46747" lIns="46747" bIns="46747" rIns="46747"/>
              <a:lstStyle/>
              <a:p>
                <a:pPr algn="ctr">
                  <a:lnSpc>
                    <a:spcPts val="2970"/>
                  </a:lnSpc>
                </a:pPr>
              </a:p>
            </p:txBody>
          </p:sp>
        </p:grpSp>
      </p:grpSp>
      <p:sp>
        <p:nvSpPr>
          <p:cNvPr name="TextBox 8" id="8"/>
          <p:cNvSpPr txBox="true"/>
          <p:nvPr/>
        </p:nvSpPr>
        <p:spPr>
          <a:xfrm rot="0">
            <a:off x="517737" y="251318"/>
            <a:ext cx="8626263" cy="1940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43"/>
              </a:lnSpc>
            </a:pPr>
            <a:r>
              <a:rPr lang="en-US" sz="7595">
                <a:solidFill>
                  <a:srgbClr val="FBDFDD"/>
                </a:solidFill>
                <a:latin typeface="Bernier"/>
                <a:ea typeface="Bernier"/>
                <a:cs typeface="Bernier"/>
                <a:sym typeface="Bernier"/>
              </a:rPr>
              <a:t>PROFUNDIZACIÓN DE LA SOLUCIÓN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583039" y="5321132"/>
            <a:ext cx="7044589" cy="1009382"/>
            <a:chOff x="0" y="0"/>
            <a:chExt cx="9392786" cy="134584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9392786" cy="1345842"/>
              <a:chOff x="0" y="0"/>
              <a:chExt cx="1855365" cy="26584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855365" cy="265845"/>
              </a:xfrm>
              <a:custGeom>
                <a:avLst/>
                <a:gdLst/>
                <a:ahLst/>
                <a:cxnLst/>
                <a:rect r="r" b="b" t="t" l="l"/>
                <a:pathLst>
                  <a:path h="265845" w="1855365">
                    <a:moveTo>
                      <a:pt x="56048" y="0"/>
                    </a:moveTo>
                    <a:lnTo>
                      <a:pt x="1799317" y="0"/>
                    </a:lnTo>
                    <a:cubicBezTo>
                      <a:pt x="1814182" y="0"/>
                      <a:pt x="1828438" y="5905"/>
                      <a:pt x="1838949" y="16416"/>
                    </a:cubicBezTo>
                    <a:cubicBezTo>
                      <a:pt x="1849460" y="26927"/>
                      <a:pt x="1855365" y="41183"/>
                      <a:pt x="1855365" y="56048"/>
                    </a:cubicBezTo>
                    <a:lnTo>
                      <a:pt x="1855365" y="209797"/>
                    </a:lnTo>
                    <a:cubicBezTo>
                      <a:pt x="1855365" y="240752"/>
                      <a:pt x="1830271" y="265845"/>
                      <a:pt x="1799317" y="265845"/>
                    </a:cubicBezTo>
                    <a:lnTo>
                      <a:pt x="56048" y="265845"/>
                    </a:lnTo>
                    <a:cubicBezTo>
                      <a:pt x="41183" y="265845"/>
                      <a:pt x="26927" y="259940"/>
                      <a:pt x="16416" y="249429"/>
                    </a:cubicBezTo>
                    <a:cubicBezTo>
                      <a:pt x="5905" y="238918"/>
                      <a:pt x="0" y="224662"/>
                      <a:pt x="0" y="209797"/>
                    </a:cubicBezTo>
                    <a:lnTo>
                      <a:pt x="0" y="56048"/>
                    </a:lnTo>
                    <a:cubicBezTo>
                      <a:pt x="0" y="41183"/>
                      <a:pt x="5905" y="26927"/>
                      <a:pt x="16416" y="16416"/>
                    </a:cubicBezTo>
                    <a:cubicBezTo>
                      <a:pt x="26927" y="5905"/>
                      <a:pt x="41183" y="0"/>
                      <a:pt x="56048" y="0"/>
                    </a:cubicBezTo>
                    <a:close/>
                  </a:path>
                </a:pathLst>
              </a:custGeom>
              <a:solidFill>
                <a:srgbClr val="0A4938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855365" cy="3039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56351" y="273294"/>
              <a:ext cx="8680083" cy="7421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F3FAFD"/>
                  </a:solidFill>
                  <a:latin typeface="Wedges"/>
                  <a:ea typeface="Wedges"/>
                  <a:cs typeface="Wedges"/>
                  <a:sym typeface="Wedges"/>
                </a:rPr>
                <a:t>Lo que hace el sistema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8648" y="8061897"/>
            <a:ext cx="6572299" cy="1009382"/>
            <a:chOff x="0" y="0"/>
            <a:chExt cx="8763065" cy="1345842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8763065" cy="1345842"/>
              <a:chOff x="0" y="0"/>
              <a:chExt cx="1730976" cy="26584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730976" cy="265845"/>
              </a:xfrm>
              <a:custGeom>
                <a:avLst/>
                <a:gdLst/>
                <a:ahLst/>
                <a:cxnLst/>
                <a:rect r="r" b="b" t="t" l="l"/>
                <a:pathLst>
                  <a:path h="265845" w="1730976">
                    <a:moveTo>
                      <a:pt x="60076" y="0"/>
                    </a:moveTo>
                    <a:lnTo>
                      <a:pt x="1670900" y="0"/>
                    </a:lnTo>
                    <a:cubicBezTo>
                      <a:pt x="1704079" y="0"/>
                      <a:pt x="1730976" y="26897"/>
                      <a:pt x="1730976" y="60076"/>
                    </a:cubicBezTo>
                    <a:lnTo>
                      <a:pt x="1730976" y="205769"/>
                    </a:lnTo>
                    <a:cubicBezTo>
                      <a:pt x="1730976" y="238948"/>
                      <a:pt x="1704079" y="265845"/>
                      <a:pt x="1670900" y="265845"/>
                    </a:cubicBezTo>
                    <a:lnTo>
                      <a:pt x="60076" y="265845"/>
                    </a:lnTo>
                    <a:cubicBezTo>
                      <a:pt x="44143" y="265845"/>
                      <a:pt x="28862" y="259516"/>
                      <a:pt x="17596" y="248250"/>
                    </a:cubicBezTo>
                    <a:cubicBezTo>
                      <a:pt x="6329" y="236983"/>
                      <a:pt x="0" y="221702"/>
                      <a:pt x="0" y="205769"/>
                    </a:cubicBezTo>
                    <a:lnTo>
                      <a:pt x="0" y="60076"/>
                    </a:lnTo>
                    <a:cubicBezTo>
                      <a:pt x="0" y="26897"/>
                      <a:pt x="26897" y="0"/>
                      <a:pt x="60076" y="0"/>
                    </a:cubicBezTo>
                    <a:close/>
                  </a:path>
                </a:pathLst>
              </a:custGeom>
              <a:solidFill>
                <a:srgbClr val="0A4938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730976" cy="3039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247584" y="273294"/>
              <a:ext cx="8267898" cy="7421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F3FAFD"/>
                  </a:solidFill>
                  <a:latin typeface="Wedges"/>
                  <a:ea typeface="Wedges"/>
                  <a:cs typeface="Wedges"/>
                  <a:sym typeface="Wedges"/>
                </a:rPr>
                <a:t>que no hace el sistema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572842" y="2933360"/>
            <a:ext cx="5870329" cy="952426"/>
            <a:chOff x="0" y="0"/>
            <a:chExt cx="7827105" cy="1269901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7827105" cy="1269901"/>
              <a:chOff x="0" y="0"/>
              <a:chExt cx="1546095" cy="25084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546095" cy="250845"/>
              </a:xfrm>
              <a:custGeom>
                <a:avLst/>
                <a:gdLst/>
                <a:ahLst/>
                <a:cxnLst/>
                <a:rect r="r" b="b" t="t" l="l"/>
                <a:pathLst>
                  <a:path h="250845" w="1546095">
                    <a:moveTo>
                      <a:pt x="67260" y="0"/>
                    </a:moveTo>
                    <a:lnTo>
                      <a:pt x="1478835" y="0"/>
                    </a:lnTo>
                    <a:cubicBezTo>
                      <a:pt x="1515982" y="0"/>
                      <a:pt x="1546095" y="30113"/>
                      <a:pt x="1546095" y="67260"/>
                    </a:cubicBezTo>
                    <a:lnTo>
                      <a:pt x="1546095" y="183585"/>
                    </a:lnTo>
                    <a:cubicBezTo>
                      <a:pt x="1546095" y="220731"/>
                      <a:pt x="1515982" y="250845"/>
                      <a:pt x="1478835" y="250845"/>
                    </a:cubicBezTo>
                    <a:lnTo>
                      <a:pt x="67260" y="250845"/>
                    </a:lnTo>
                    <a:cubicBezTo>
                      <a:pt x="30113" y="250845"/>
                      <a:pt x="0" y="220731"/>
                      <a:pt x="0" y="183585"/>
                    </a:cubicBezTo>
                    <a:lnTo>
                      <a:pt x="0" y="67260"/>
                    </a:lnTo>
                    <a:cubicBezTo>
                      <a:pt x="0" y="30113"/>
                      <a:pt x="30113" y="0"/>
                      <a:pt x="67260" y="0"/>
                    </a:cubicBezTo>
                    <a:close/>
                  </a:path>
                </a:pathLst>
              </a:custGeom>
              <a:solidFill>
                <a:srgbClr val="0A4938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1546095" cy="2889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1643033" y="235324"/>
              <a:ext cx="4770238" cy="7421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FFFFFF"/>
                  </a:solidFill>
                  <a:latin typeface="Wedges"/>
                  <a:ea typeface="Wedges"/>
                  <a:cs typeface="Wedges"/>
                  <a:sym typeface="Wedges"/>
                </a:rPr>
                <a:t>Premisas 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1367905">
            <a:off x="1230499" y="2808890"/>
            <a:ext cx="1218007" cy="887327"/>
          </a:xfrm>
          <a:custGeom>
            <a:avLst/>
            <a:gdLst/>
            <a:ahLst/>
            <a:cxnLst/>
            <a:rect r="r" b="b" t="t" l="l"/>
            <a:pathLst>
              <a:path h="887327" w="1218007">
                <a:moveTo>
                  <a:pt x="0" y="0"/>
                </a:moveTo>
                <a:lnTo>
                  <a:pt x="1218007" y="0"/>
                </a:lnTo>
                <a:lnTo>
                  <a:pt x="1218007" y="887326"/>
                </a:lnTo>
                <a:lnTo>
                  <a:pt x="0" y="887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510596" y="4965989"/>
            <a:ext cx="1497409" cy="1522143"/>
          </a:xfrm>
          <a:custGeom>
            <a:avLst/>
            <a:gdLst/>
            <a:ahLst/>
            <a:cxnLst/>
            <a:rect r="r" b="b" t="t" l="l"/>
            <a:pathLst>
              <a:path h="1522143" w="1497409">
                <a:moveTo>
                  <a:pt x="0" y="0"/>
                </a:moveTo>
                <a:lnTo>
                  <a:pt x="1497408" y="0"/>
                </a:lnTo>
                <a:lnTo>
                  <a:pt x="1497408" y="1522143"/>
                </a:lnTo>
                <a:lnTo>
                  <a:pt x="0" y="15221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3855" y="7805516"/>
            <a:ext cx="1497409" cy="1522143"/>
          </a:xfrm>
          <a:custGeom>
            <a:avLst/>
            <a:gdLst/>
            <a:ahLst/>
            <a:cxnLst/>
            <a:rect r="r" b="b" t="t" l="l"/>
            <a:pathLst>
              <a:path h="1522143" w="1497409">
                <a:moveTo>
                  <a:pt x="0" y="0"/>
                </a:moveTo>
                <a:lnTo>
                  <a:pt x="1497409" y="0"/>
                </a:lnTo>
                <a:lnTo>
                  <a:pt x="1497409" y="1522143"/>
                </a:lnTo>
                <a:lnTo>
                  <a:pt x="0" y="15221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true" rot="4195816">
            <a:off x="15705274" y="-1259011"/>
            <a:ext cx="3822129" cy="4402372"/>
          </a:xfrm>
          <a:custGeom>
            <a:avLst/>
            <a:gdLst/>
            <a:ahLst/>
            <a:cxnLst/>
            <a:rect r="r" b="b" t="t" l="l"/>
            <a:pathLst>
              <a:path h="4402372" w="3822129">
                <a:moveTo>
                  <a:pt x="0" y="4402372"/>
                </a:moveTo>
                <a:lnTo>
                  <a:pt x="3822130" y="4402372"/>
                </a:lnTo>
                <a:lnTo>
                  <a:pt x="3822130" y="0"/>
                </a:lnTo>
                <a:lnTo>
                  <a:pt x="0" y="0"/>
                </a:lnTo>
                <a:lnTo>
                  <a:pt x="0" y="4402372"/>
                </a:lnTo>
                <a:close/>
              </a:path>
            </a:pathLst>
          </a:custGeom>
          <a:blipFill>
            <a:blip r:embed="rId7">
              <a:alphaModFix amt="6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true" rot="2467303">
            <a:off x="11120168" y="-2102268"/>
            <a:ext cx="3822129" cy="4402372"/>
          </a:xfrm>
          <a:custGeom>
            <a:avLst/>
            <a:gdLst/>
            <a:ahLst/>
            <a:cxnLst/>
            <a:rect r="r" b="b" t="t" l="l"/>
            <a:pathLst>
              <a:path h="4402372" w="3822129">
                <a:moveTo>
                  <a:pt x="0" y="4402372"/>
                </a:moveTo>
                <a:lnTo>
                  <a:pt x="3822130" y="4402372"/>
                </a:lnTo>
                <a:lnTo>
                  <a:pt x="3822130" y="0"/>
                </a:lnTo>
                <a:lnTo>
                  <a:pt x="0" y="0"/>
                </a:lnTo>
                <a:lnTo>
                  <a:pt x="0" y="4402372"/>
                </a:lnTo>
                <a:close/>
              </a:path>
            </a:pathLst>
          </a:custGeom>
          <a:blipFill>
            <a:blip r:embed="rId7">
              <a:alphaModFix amt="6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true" rot="9988985">
            <a:off x="14628656" y="7440515"/>
            <a:ext cx="3822129" cy="4402372"/>
          </a:xfrm>
          <a:custGeom>
            <a:avLst/>
            <a:gdLst/>
            <a:ahLst/>
            <a:cxnLst/>
            <a:rect r="r" b="b" t="t" l="l"/>
            <a:pathLst>
              <a:path h="4402372" w="3822129">
                <a:moveTo>
                  <a:pt x="0" y="4402373"/>
                </a:moveTo>
                <a:lnTo>
                  <a:pt x="3822129" y="4402373"/>
                </a:lnTo>
                <a:lnTo>
                  <a:pt x="3822129" y="0"/>
                </a:lnTo>
                <a:lnTo>
                  <a:pt x="0" y="0"/>
                </a:lnTo>
                <a:lnTo>
                  <a:pt x="0" y="4402373"/>
                </a:lnTo>
                <a:close/>
              </a:path>
            </a:pathLst>
          </a:custGeom>
          <a:blipFill>
            <a:blip r:embed="rId7">
              <a:alphaModFix amt="6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1367959">
            <a:off x="190035" y="4453870"/>
            <a:ext cx="1677329" cy="1195894"/>
          </a:xfrm>
          <a:custGeom>
            <a:avLst/>
            <a:gdLst/>
            <a:ahLst/>
            <a:cxnLst/>
            <a:rect r="r" b="b" t="t" l="l"/>
            <a:pathLst>
              <a:path h="1195894" w="1677329">
                <a:moveTo>
                  <a:pt x="0" y="0"/>
                </a:moveTo>
                <a:lnTo>
                  <a:pt x="1677330" y="0"/>
                </a:lnTo>
                <a:lnTo>
                  <a:pt x="1677330" y="1195894"/>
                </a:lnTo>
                <a:lnTo>
                  <a:pt x="0" y="11958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1081971">
            <a:off x="9130734" y="3639820"/>
            <a:ext cx="1677329" cy="1195894"/>
          </a:xfrm>
          <a:custGeom>
            <a:avLst/>
            <a:gdLst/>
            <a:ahLst/>
            <a:cxnLst/>
            <a:rect r="r" b="b" t="t" l="l"/>
            <a:pathLst>
              <a:path h="1195894" w="1677329">
                <a:moveTo>
                  <a:pt x="0" y="0"/>
                </a:moveTo>
                <a:lnTo>
                  <a:pt x="1677329" y="0"/>
                </a:lnTo>
                <a:lnTo>
                  <a:pt x="1677329" y="1195894"/>
                </a:lnTo>
                <a:lnTo>
                  <a:pt x="0" y="11958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-1406413">
            <a:off x="8744375" y="6772401"/>
            <a:ext cx="1677329" cy="1195894"/>
          </a:xfrm>
          <a:custGeom>
            <a:avLst/>
            <a:gdLst/>
            <a:ahLst/>
            <a:cxnLst/>
            <a:rect r="r" b="b" t="t" l="l"/>
            <a:pathLst>
              <a:path h="1195894" w="1677329">
                <a:moveTo>
                  <a:pt x="1677329" y="0"/>
                </a:moveTo>
                <a:lnTo>
                  <a:pt x="0" y="0"/>
                </a:lnTo>
                <a:lnTo>
                  <a:pt x="0" y="1195894"/>
                </a:lnTo>
                <a:lnTo>
                  <a:pt x="1677329" y="1195894"/>
                </a:lnTo>
                <a:lnTo>
                  <a:pt x="167732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517737" y="6773229"/>
            <a:ext cx="862521" cy="879002"/>
          </a:xfrm>
          <a:custGeom>
            <a:avLst/>
            <a:gdLst/>
            <a:ahLst/>
            <a:cxnLst/>
            <a:rect r="r" b="b" t="t" l="l"/>
            <a:pathLst>
              <a:path h="879002" w="862521">
                <a:moveTo>
                  <a:pt x="0" y="0"/>
                </a:moveTo>
                <a:lnTo>
                  <a:pt x="862520" y="0"/>
                </a:lnTo>
                <a:lnTo>
                  <a:pt x="862520" y="879002"/>
                </a:lnTo>
                <a:lnTo>
                  <a:pt x="0" y="8790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6951948" y="3897538"/>
            <a:ext cx="932077" cy="932077"/>
          </a:xfrm>
          <a:custGeom>
            <a:avLst/>
            <a:gdLst/>
            <a:ahLst/>
            <a:cxnLst/>
            <a:rect r="r" b="b" t="t" l="l"/>
            <a:pathLst>
              <a:path h="932077" w="932077">
                <a:moveTo>
                  <a:pt x="0" y="0"/>
                </a:moveTo>
                <a:lnTo>
                  <a:pt x="932076" y="0"/>
                </a:lnTo>
                <a:lnTo>
                  <a:pt x="932076" y="932076"/>
                </a:lnTo>
                <a:lnTo>
                  <a:pt x="0" y="93207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true" rot="9988985">
            <a:off x="3596942" y="8952295"/>
            <a:ext cx="3822129" cy="4402372"/>
          </a:xfrm>
          <a:custGeom>
            <a:avLst/>
            <a:gdLst/>
            <a:ahLst/>
            <a:cxnLst/>
            <a:rect r="r" b="b" t="t" l="l"/>
            <a:pathLst>
              <a:path h="4402372" w="3822129">
                <a:moveTo>
                  <a:pt x="0" y="4402372"/>
                </a:moveTo>
                <a:lnTo>
                  <a:pt x="3822129" y="4402372"/>
                </a:lnTo>
                <a:lnTo>
                  <a:pt x="3822129" y="0"/>
                </a:lnTo>
                <a:lnTo>
                  <a:pt x="0" y="0"/>
                </a:lnTo>
                <a:lnTo>
                  <a:pt x="0" y="4402372"/>
                </a:lnTo>
                <a:close/>
              </a:path>
            </a:pathLst>
          </a:custGeom>
          <a:blipFill>
            <a:blip r:embed="rId7">
              <a:alphaModFix amt="6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true" rot="-8783159">
            <a:off x="8058334" y="8447604"/>
            <a:ext cx="3822129" cy="4402372"/>
          </a:xfrm>
          <a:custGeom>
            <a:avLst/>
            <a:gdLst/>
            <a:ahLst/>
            <a:cxnLst/>
            <a:rect r="r" b="b" t="t" l="l"/>
            <a:pathLst>
              <a:path h="4402372" w="3822129">
                <a:moveTo>
                  <a:pt x="0" y="4402372"/>
                </a:moveTo>
                <a:lnTo>
                  <a:pt x="3822129" y="4402372"/>
                </a:lnTo>
                <a:lnTo>
                  <a:pt x="3822129" y="0"/>
                </a:lnTo>
                <a:lnTo>
                  <a:pt x="0" y="0"/>
                </a:lnTo>
                <a:lnTo>
                  <a:pt x="0" y="4402372"/>
                </a:lnTo>
                <a:close/>
              </a:path>
            </a:pathLst>
          </a:custGeom>
          <a:blipFill>
            <a:blip r:embed="rId7">
              <a:alphaModFix amt="6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DF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022" y="1923571"/>
            <a:ext cx="15368398" cy="8160195"/>
            <a:chOff x="0" y="0"/>
            <a:chExt cx="9107199" cy="48356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07198" cy="4835671"/>
            </a:xfrm>
            <a:custGeom>
              <a:avLst/>
              <a:gdLst/>
              <a:ahLst/>
              <a:cxnLst/>
              <a:rect r="r" b="b" t="t" l="l"/>
              <a:pathLst>
                <a:path h="4835671" w="9107198">
                  <a:moveTo>
                    <a:pt x="0" y="0"/>
                  </a:moveTo>
                  <a:lnTo>
                    <a:pt x="9107198" y="0"/>
                  </a:lnTo>
                  <a:lnTo>
                    <a:pt x="9107198" y="4835671"/>
                  </a:lnTo>
                  <a:lnTo>
                    <a:pt x="0" y="4835671"/>
                  </a:lnTo>
                  <a:close/>
                </a:path>
              </a:pathLst>
            </a:custGeom>
            <a:solidFill>
              <a:srgbClr val="3673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9107199" cy="48547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7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650093" y="2041003"/>
            <a:ext cx="3556493" cy="7925332"/>
          </a:xfrm>
          <a:custGeom>
            <a:avLst/>
            <a:gdLst/>
            <a:ahLst/>
            <a:cxnLst/>
            <a:rect r="r" b="b" t="t" l="l"/>
            <a:pathLst>
              <a:path h="7925332" w="3556493">
                <a:moveTo>
                  <a:pt x="0" y="0"/>
                </a:moveTo>
                <a:lnTo>
                  <a:pt x="3556492" y="0"/>
                </a:lnTo>
                <a:lnTo>
                  <a:pt x="3556492" y="7925331"/>
                </a:lnTo>
                <a:lnTo>
                  <a:pt x="0" y="79253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33111" y="2041003"/>
            <a:ext cx="3556493" cy="7925332"/>
          </a:xfrm>
          <a:custGeom>
            <a:avLst/>
            <a:gdLst/>
            <a:ahLst/>
            <a:cxnLst/>
            <a:rect r="r" b="b" t="t" l="l"/>
            <a:pathLst>
              <a:path h="7925332" w="3556493">
                <a:moveTo>
                  <a:pt x="0" y="0"/>
                </a:moveTo>
                <a:lnTo>
                  <a:pt x="3556493" y="0"/>
                </a:lnTo>
                <a:lnTo>
                  <a:pt x="3556493" y="7925331"/>
                </a:lnTo>
                <a:lnTo>
                  <a:pt x="0" y="79253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4690" y="2041003"/>
            <a:ext cx="3556493" cy="7925332"/>
          </a:xfrm>
          <a:custGeom>
            <a:avLst/>
            <a:gdLst/>
            <a:ahLst/>
            <a:cxnLst/>
            <a:rect r="r" b="b" t="t" l="l"/>
            <a:pathLst>
              <a:path h="7925332" w="3556493">
                <a:moveTo>
                  <a:pt x="0" y="0"/>
                </a:moveTo>
                <a:lnTo>
                  <a:pt x="3556493" y="0"/>
                </a:lnTo>
                <a:lnTo>
                  <a:pt x="3556493" y="7925331"/>
                </a:lnTo>
                <a:lnTo>
                  <a:pt x="0" y="7925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138014" y="39144"/>
            <a:ext cx="6758292" cy="1727852"/>
            <a:chOff x="0" y="0"/>
            <a:chExt cx="9011056" cy="2303803"/>
          </a:xfrm>
        </p:grpSpPr>
        <p:sp>
          <p:nvSpPr>
            <p:cNvPr name="Freeform 9" id="9"/>
            <p:cNvSpPr/>
            <p:nvPr/>
          </p:nvSpPr>
          <p:spPr>
            <a:xfrm flipH="false" flipV="false" rot="5400000">
              <a:off x="285521" y="-285521"/>
              <a:ext cx="2303803" cy="2874845"/>
            </a:xfrm>
            <a:custGeom>
              <a:avLst/>
              <a:gdLst/>
              <a:ahLst/>
              <a:cxnLst/>
              <a:rect r="r" b="b" t="t" l="l"/>
              <a:pathLst>
                <a:path h="2874845" w="2303803">
                  <a:moveTo>
                    <a:pt x="0" y="0"/>
                  </a:moveTo>
                  <a:lnTo>
                    <a:pt x="2303803" y="0"/>
                  </a:lnTo>
                  <a:lnTo>
                    <a:pt x="2303803" y="2874845"/>
                  </a:lnTo>
                  <a:lnTo>
                    <a:pt x="0" y="2874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5400000">
              <a:off x="6421732" y="-285521"/>
              <a:ext cx="2303803" cy="2874845"/>
            </a:xfrm>
            <a:custGeom>
              <a:avLst/>
              <a:gdLst/>
              <a:ahLst/>
              <a:cxnLst/>
              <a:rect r="r" b="b" t="t" l="l"/>
              <a:pathLst>
                <a:path h="2874845" w="2303803">
                  <a:moveTo>
                    <a:pt x="0" y="0"/>
                  </a:moveTo>
                  <a:lnTo>
                    <a:pt x="2303803" y="0"/>
                  </a:lnTo>
                  <a:lnTo>
                    <a:pt x="2303803" y="2874845"/>
                  </a:lnTo>
                  <a:lnTo>
                    <a:pt x="0" y="2874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1542483" y="0"/>
              <a:ext cx="6031151" cy="2303803"/>
              <a:chOff x="0" y="0"/>
              <a:chExt cx="2572160" cy="98252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572160" cy="982524"/>
              </a:xfrm>
              <a:custGeom>
                <a:avLst/>
                <a:gdLst/>
                <a:ahLst/>
                <a:cxnLst/>
                <a:rect r="r" b="b" t="t" l="l"/>
                <a:pathLst>
                  <a:path h="982524" w="2572160">
                    <a:moveTo>
                      <a:pt x="0" y="0"/>
                    </a:moveTo>
                    <a:lnTo>
                      <a:pt x="2572160" y="0"/>
                    </a:lnTo>
                    <a:lnTo>
                      <a:pt x="2572160" y="982524"/>
                    </a:lnTo>
                    <a:lnTo>
                      <a:pt x="0" y="982524"/>
                    </a:lnTo>
                    <a:close/>
                  </a:path>
                </a:pathLst>
              </a:custGeom>
              <a:solidFill>
                <a:srgbClr val="36733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2572160" cy="1011099"/>
              </a:xfrm>
              <a:prstGeom prst="rect">
                <a:avLst/>
              </a:prstGeom>
            </p:spPr>
            <p:txBody>
              <a:bodyPr anchor="ctr" rtlCol="false" tIns="46747" lIns="46747" bIns="46747" rIns="46747"/>
              <a:lstStyle/>
              <a:p>
                <a:pPr algn="ctr">
                  <a:lnSpc>
                    <a:spcPts val="2970"/>
                  </a:lnSpc>
                </a:pPr>
              </a:p>
            </p:txBody>
          </p:sp>
        </p:grpSp>
      </p:grpSp>
      <p:sp>
        <p:nvSpPr>
          <p:cNvPr name="TextBox 14" id="14"/>
          <p:cNvSpPr txBox="true"/>
          <p:nvPr/>
        </p:nvSpPr>
        <p:spPr>
          <a:xfrm rot="0">
            <a:off x="6704578" y="431339"/>
            <a:ext cx="3817285" cy="1114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06"/>
              </a:lnSpc>
            </a:pPr>
            <a:r>
              <a:rPr lang="en-US" sz="8476">
                <a:solidFill>
                  <a:srgbClr val="FBDFDD"/>
                </a:solidFill>
                <a:latin typeface="Bernier"/>
                <a:ea typeface="Bernier"/>
                <a:cs typeface="Bernier"/>
                <a:sym typeface="Bernier"/>
              </a:rPr>
              <a:t>MOCKUPS</a:t>
            </a:r>
          </a:p>
        </p:txBody>
      </p:sp>
      <p:sp>
        <p:nvSpPr>
          <p:cNvPr name="Freeform 15" id="15"/>
          <p:cNvSpPr/>
          <p:nvPr/>
        </p:nvSpPr>
        <p:spPr>
          <a:xfrm flipH="false" flipV="true" rot="-7179860">
            <a:off x="-2567522" y="6520896"/>
            <a:ext cx="3822129" cy="4402372"/>
          </a:xfrm>
          <a:custGeom>
            <a:avLst/>
            <a:gdLst/>
            <a:ahLst/>
            <a:cxnLst/>
            <a:rect r="r" b="b" t="t" l="l"/>
            <a:pathLst>
              <a:path h="4402372" w="3822129">
                <a:moveTo>
                  <a:pt x="0" y="4402372"/>
                </a:moveTo>
                <a:lnTo>
                  <a:pt x="3822130" y="4402372"/>
                </a:lnTo>
                <a:lnTo>
                  <a:pt x="3822130" y="0"/>
                </a:lnTo>
                <a:lnTo>
                  <a:pt x="0" y="0"/>
                </a:lnTo>
                <a:lnTo>
                  <a:pt x="0" y="4402372"/>
                </a:lnTo>
                <a:close/>
              </a:path>
            </a:pathLst>
          </a:custGeom>
          <a:blipFill>
            <a:blip r:embed="rId7">
              <a:alphaModFix amt="6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true" rot="2951605">
            <a:off x="15658569" y="-1298116"/>
            <a:ext cx="3822129" cy="4402372"/>
          </a:xfrm>
          <a:custGeom>
            <a:avLst/>
            <a:gdLst/>
            <a:ahLst/>
            <a:cxnLst/>
            <a:rect r="r" b="b" t="t" l="l"/>
            <a:pathLst>
              <a:path h="4402372" w="3822129">
                <a:moveTo>
                  <a:pt x="0" y="4402372"/>
                </a:moveTo>
                <a:lnTo>
                  <a:pt x="3822130" y="4402372"/>
                </a:lnTo>
                <a:lnTo>
                  <a:pt x="3822130" y="0"/>
                </a:lnTo>
                <a:lnTo>
                  <a:pt x="0" y="0"/>
                </a:lnTo>
                <a:lnTo>
                  <a:pt x="0" y="4402372"/>
                </a:lnTo>
                <a:close/>
              </a:path>
            </a:pathLst>
          </a:custGeom>
          <a:blipFill>
            <a:blip r:embed="rId7">
              <a:alphaModFix amt="6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true" rot="-1958558">
            <a:off x="229007" y="-2341631"/>
            <a:ext cx="3822129" cy="4402372"/>
          </a:xfrm>
          <a:custGeom>
            <a:avLst/>
            <a:gdLst/>
            <a:ahLst/>
            <a:cxnLst/>
            <a:rect r="r" b="b" t="t" l="l"/>
            <a:pathLst>
              <a:path h="4402372" w="3822129">
                <a:moveTo>
                  <a:pt x="0" y="4402373"/>
                </a:moveTo>
                <a:lnTo>
                  <a:pt x="3822129" y="4402373"/>
                </a:lnTo>
                <a:lnTo>
                  <a:pt x="3822129" y="0"/>
                </a:lnTo>
                <a:lnTo>
                  <a:pt x="0" y="0"/>
                </a:lnTo>
                <a:lnTo>
                  <a:pt x="0" y="4402373"/>
                </a:lnTo>
                <a:close/>
              </a:path>
            </a:pathLst>
          </a:custGeom>
          <a:blipFill>
            <a:blip r:embed="rId7">
              <a:alphaModFix amt="6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DF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9276872">
            <a:off x="-1078586" y="-1398496"/>
            <a:ext cx="4214573" cy="4854393"/>
          </a:xfrm>
          <a:custGeom>
            <a:avLst/>
            <a:gdLst/>
            <a:ahLst/>
            <a:cxnLst/>
            <a:rect r="r" b="b" t="t" l="l"/>
            <a:pathLst>
              <a:path h="4854393" w="4214573">
                <a:moveTo>
                  <a:pt x="4214572" y="4854392"/>
                </a:moveTo>
                <a:lnTo>
                  <a:pt x="0" y="4854392"/>
                </a:lnTo>
                <a:lnTo>
                  <a:pt x="0" y="0"/>
                </a:lnTo>
                <a:lnTo>
                  <a:pt x="4214572" y="0"/>
                </a:lnTo>
                <a:lnTo>
                  <a:pt x="4214572" y="4854392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8562370">
            <a:off x="16508806" y="7628093"/>
            <a:ext cx="4214573" cy="4854393"/>
          </a:xfrm>
          <a:custGeom>
            <a:avLst/>
            <a:gdLst/>
            <a:ahLst/>
            <a:cxnLst/>
            <a:rect r="r" b="b" t="t" l="l"/>
            <a:pathLst>
              <a:path h="4854393" w="4214573">
                <a:moveTo>
                  <a:pt x="4214573" y="4854393"/>
                </a:moveTo>
                <a:lnTo>
                  <a:pt x="0" y="4854393"/>
                </a:lnTo>
                <a:lnTo>
                  <a:pt x="0" y="0"/>
                </a:lnTo>
                <a:lnTo>
                  <a:pt x="4214573" y="0"/>
                </a:lnTo>
                <a:lnTo>
                  <a:pt x="4214573" y="4854393"/>
                </a:lnTo>
                <a:close/>
              </a:path>
            </a:pathLst>
          </a:custGeom>
          <a:blipFill>
            <a:blip r:embed="rId4">
              <a:alphaModFix amt="6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512634">
            <a:off x="11520459" y="7618978"/>
            <a:ext cx="2403509" cy="1512026"/>
          </a:xfrm>
          <a:custGeom>
            <a:avLst/>
            <a:gdLst/>
            <a:ahLst/>
            <a:cxnLst/>
            <a:rect r="r" b="b" t="t" l="l"/>
            <a:pathLst>
              <a:path h="1512026" w="2403509">
                <a:moveTo>
                  <a:pt x="0" y="0"/>
                </a:moveTo>
                <a:lnTo>
                  <a:pt x="2403509" y="0"/>
                </a:lnTo>
                <a:lnTo>
                  <a:pt x="2403509" y="1512026"/>
                </a:lnTo>
                <a:lnTo>
                  <a:pt x="0" y="1512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645069" y="3611530"/>
            <a:ext cx="4126489" cy="5840322"/>
            <a:chOff x="0" y="0"/>
            <a:chExt cx="5501986" cy="778709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1039779"/>
              <a:ext cx="5501986" cy="6747318"/>
              <a:chOff x="0" y="0"/>
              <a:chExt cx="1086812" cy="1332803"/>
            </a:xfrm>
          </p:grpSpPr>
          <p:sp>
            <p:nvSpPr>
              <p:cNvPr name="Freeform 7" id="7">
                <a:hlinkClick r:id="rId8" tooltip="https://www.canva.com/design/DAGTNMNgH70/H2bWFETTKnv6c8-W_GluQA/edit?utm_content=DAGTNMNgH70&amp;utm_campaign=designshare&amp;utm_medium=link2&amp;utm_source=sharebutton"/>
              </p:cNvPr>
              <p:cNvSpPr/>
              <p:nvPr/>
            </p:nvSpPr>
            <p:spPr>
              <a:xfrm flipH="false" flipV="false" rot="0">
                <a:off x="0" y="0"/>
                <a:ext cx="1086812" cy="1332803"/>
              </a:xfrm>
              <a:custGeom>
                <a:avLst/>
                <a:gdLst/>
                <a:ahLst/>
                <a:cxnLst/>
                <a:rect r="r" b="b" t="t" l="l"/>
                <a:pathLst>
                  <a:path h="1332803" w="1086812">
                    <a:moveTo>
                      <a:pt x="0" y="0"/>
                    </a:moveTo>
                    <a:lnTo>
                      <a:pt x="1086812" y="0"/>
                    </a:lnTo>
                    <a:lnTo>
                      <a:pt x="1086812" y="1332803"/>
                    </a:lnTo>
                    <a:lnTo>
                      <a:pt x="0" y="1332803"/>
                    </a:lnTo>
                    <a:close/>
                  </a:path>
                </a:pathLst>
              </a:custGeom>
              <a:solidFill>
                <a:srgbClr val="F2C70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086812" cy="1370903"/>
              </a:xfrm>
              <a:prstGeom prst="rect">
                <a:avLst/>
              </a:prstGeom>
            </p:spPr>
            <p:txBody>
              <a:bodyPr anchor="ctr" rtlCol="false" tIns="74464" lIns="74464" bIns="74464" rIns="74464"/>
              <a:lstStyle/>
              <a:p>
                <a:pPr algn="ctr">
                  <a:lnSpc>
                    <a:spcPts val="3249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1349510">
              <a:off x="3163891" y="3719096"/>
              <a:ext cx="1817176" cy="3084713"/>
            </a:xfrm>
            <a:custGeom>
              <a:avLst/>
              <a:gdLst/>
              <a:ahLst/>
              <a:cxnLst/>
              <a:rect r="r" b="b" t="t" l="l"/>
              <a:pathLst>
                <a:path h="3084713" w="1817176">
                  <a:moveTo>
                    <a:pt x="0" y="0"/>
                  </a:moveTo>
                  <a:lnTo>
                    <a:pt x="1817176" y="0"/>
                  </a:lnTo>
                  <a:lnTo>
                    <a:pt x="1817176" y="3084713"/>
                  </a:lnTo>
                  <a:lnTo>
                    <a:pt x="0" y="3084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11"/>
            <a:srcRect l="0" t="0" r="0" b="0"/>
            <a:stretch>
              <a:fillRect/>
            </a:stretch>
          </p:blipFill>
          <p:spPr>
            <a:xfrm flipH="false" flipV="false" rot="0">
              <a:off x="233117" y="3040175"/>
              <a:ext cx="2871889" cy="3190988"/>
            </a:xfrm>
            <a:prstGeom prst="rect">
              <a:avLst/>
            </a:prstGeom>
          </p:spPr>
        </p:pic>
        <p:grpSp>
          <p:nvGrpSpPr>
            <p:cNvPr name="Group 11" id="11"/>
            <p:cNvGrpSpPr/>
            <p:nvPr/>
          </p:nvGrpSpPr>
          <p:grpSpPr>
            <a:xfrm rot="0">
              <a:off x="1808388" y="0"/>
              <a:ext cx="2012938" cy="2012938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6882" lIns="36882" bIns="36882" rIns="36882"/>
              <a:lstStyle/>
              <a:p>
                <a:pPr algn="ctr">
                  <a:lnSpc>
                    <a:spcPts val="3052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1506871" y="104486"/>
              <a:ext cx="2158978" cy="2248519"/>
            </a:xfrm>
            <a:custGeom>
              <a:avLst/>
              <a:gdLst/>
              <a:ahLst/>
              <a:cxnLst/>
              <a:rect r="r" b="b" t="t" l="l"/>
              <a:pathLst>
                <a:path h="2248519" w="2158978">
                  <a:moveTo>
                    <a:pt x="0" y="0"/>
                  </a:moveTo>
                  <a:lnTo>
                    <a:pt x="2158978" y="0"/>
                  </a:lnTo>
                  <a:lnTo>
                    <a:pt x="2158978" y="2248519"/>
                  </a:lnTo>
                  <a:lnTo>
                    <a:pt x="0" y="2248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-4147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331355" y="1939537"/>
              <a:ext cx="4839276" cy="11006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52"/>
                </a:lnSpc>
              </a:pPr>
              <a:r>
                <a:rPr lang="en-US" sz="3460" spc="34">
                  <a:solidFill>
                    <a:srgbClr val="09775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GREENMARKET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752671" y="5522058"/>
            <a:ext cx="3301723" cy="330172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D4D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906782" y="6159195"/>
            <a:ext cx="2980048" cy="2215796"/>
            <a:chOff x="0" y="0"/>
            <a:chExt cx="3973398" cy="2954395"/>
          </a:xfrm>
        </p:grpSpPr>
        <p:sp>
          <p:nvSpPr>
            <p:cNvPr name="Freeform 20" id="20"/>
            <p:cNvSpPr/>
            <p:nvPr/>
          </p:nvSpPr>
          <p:spPr>
            <a:xfrm flipH="false" flipV="false" rot="-505160">
              <a:off x="178726" y="165985"/>
              <a:ext cx="2460312" cy="2622426"/>
            </a:xfrm>
            <a:custGeom>
              <a:avLst/>
              <a:gdLst/>
              <a:ahLst/>
              <a:cxnLst/>
              <a:rect r="r" b="b" t="t" l="l"/>
              <a:pathLst>
                <a:path h="2622426" w="2460312">
                  <a:moveTo>
                    <a:pt x="0" y="0"/>
                  </a:moveTo>
                  <a:lnTo>
                    <a:pt x="2460312" y="0"/>
                  </a:lnTo>
                  <a:lnTo>
                    <a:pt x="2460312" y="2622425"/>
                  </a:lnTo>
                  <a:lnTo>
                    <a:pt x="0" y="2622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958973" y="469985"/>
              <a:ext cx="2014424" cy="2014424"/>
            </a:xfrm>
            <a:custGeom>
              <a:avLst/>
              <a:gdLst/>
              <a:ahLst/>
              <a:cxnLst/>
              <a:rect r="r" b="b" t="t" l="l"/>
              <a:pathLst>
                <a:path h="2014424" w="2014424">
                  <a:moveTo>
                    <a:pt x="0" y="0"/>
                  </a:moveTo>
                  <a:lnTo>
                    <a:pt x="2014425" y="0"/>
                  </a:lnTo>
                  <a:lnTo>
                    <a:pt x="2014425" y="2014425"/>
                  </a:lnTo>
                  <a:lnTo>
                    <a:pt x="0" y="201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2702018" y="6034604"/>
            <a:ext cx="2403509" cy="1512026"/>
          </a:xfrm>
          <a:custGeom>
            <a:avLst/>
            <a:gdLst/>
            <a:ahLst/>
            <a:cxnLst/>
            <a:rect r="r" b="b" t="t" l="l"/>
            <a:pathLst>
              <a:path h="1512026" w="2403509">
                <a:moveTo>
                  <a:pt x="0" y="0"/>
                </a:moveTo>
                <a:lnTo>
                  <a:pt x="2403509" y="0"/>
                </a:lnTo>
                <a:lnTo>
                  <a:pt x="2403509" y="1512026"/>
                </a:lnTo>
                <a:lnTo>
                  <a:pt x="0" y="1512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6724123">
            <a:off x="6648700" y="4942096"/>
            <a:ext cx="2403509" cy="1512026"/>
          </a:xfrm>
          <a:custGeom>
            <a:avLst/>
            <a:gdLst/>
            <a:ahLst/>
            <a:cxnLst/>
            <a:rect r="r" b="b" t="t" l="l"/>
            <a:pathLst>
              <a:path h="1512026" w="2403509">
                <a:moveTo>
                  <a:pt x="0" y="0"/>
                </a:moveTo>
                <a:lnTo>
                  <a:pt x="2403510" y="0"/>
                </a:lnTo>
                <a:lnTo>
                  <a:pt x="2403510" y="1512026"/>
                </a:lnTo>
                <a:lnTo>
                  <a:pt x="0" y="1512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3243406" y="2958599"/>
            <a:ext cx="3797101" cy="3573092"/>
            <a:chOff x="0" y="0"/>
            <a:chExt cx="5062802" cy="4764122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1290344" y="991664"/>
              <a:ext cx="3772458" cy="3772458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8D4D3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2476" lIns="62476" bIns="62476" rIns="62476"/>
              <a:lstStyle/>
              <a:p>
                <a:pPr algn="ctr">
                  <a:lnSpc>
                    <a:spcPts val="3249"/>
                  </a:lnSpc>
                </a:pP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425069">
              <a:off x="1689442" y="2053079"/>
              <a:ext cx="1592060" cy="2026928"/>
            </a:xfrm>
            <a:custGeom>
              <a:avLst/>
              <a:gdLst/>
              <a:ahLst/>
              <a:cxnLst/>
              <a:rect r="r" b="b" t="t" l="l"/>
              <a:pathLst>
                <a:path h="2026928" w="1592060">
                  <a:moveTo>
                    <a:pt x="0" y="0"/>
                  </a:moveTo>
                  <a:lnTo>
                    <a:pt x="1592060" y="0"/>
                  </a:lnTo>
                  <a:lnTo>
                    <a:pt x="1592060" y="2026928"/>
                  </a:lnTo>
                  <a:lnTo>
                    <a:pt x="0" y="202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-856306">
              <a:off x="2688183" y="1611603"/>
              <a:ext cx="1891725" cy="1881406"/>
            </a:xfrm>
            <a:custGeom>
              <a:avLst/>
              <a:gdLst/>
              <a:ahLst/>
              <a:cxnLst/>
              <a:rect r="r" b="b" t="t" l="l"/>
              <a:pathLst>
                <a:path h="1881406" w="1891725">
                  <a:moveTo>
                    <a:pt x="0" y="0"/>
                  </a:moveTo>
                  <a:lnTo>
                    <a:pt x="1891725" y="0"/>
                  </a:lnTo>
                  <a:lnTo>
                    <a:pt x="1891725" y="1881406"/>
                  </a:lnTo>
                  <a:lnTo>
                    <a:pt x="0" y="188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008802" cy="2137024"/>
            </a:xfrm>
            <a:custGeom>
              <a:avLst/>
              <a:gdLst/>
              <a:ahLst/>
              <a:cxnLst/>
              <a:rect r="r" b="b" t="t" l="l"/>
              <a:pathLst>
                <a:path h="2137024" w="2008802">
                  <a:moveTo>
                    <a:pt x="0" y="0"/>
                  </a:moveTo>
                  <a:lnTo>
                    <a:pt x="2008802" y="0"/>
                  </a:lnTo>
                  <a:lnTo>
                    <a:pt x="2008802" y="2137024"/>
                  </a:lnTo>
                  <a:lnTo>
                    <a:pt x="0" y="21370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402891" y="6531691"/>
            <a:ext cx="2466709" cy="2473304"/>
            <a:chOff x="0" y="0"/>
            <a:chExt cx="3288945" cy="329773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288945" cy="3297739"/>
            </a:xfrm>
            <a:custGeom>
              <a:avLst/>
              <a:gdLst/>
              <a:ahLst/>
              <a:cxnLst/>
              <a:rect r="r" b="b" t="t" l="l"/>
              <a:pathLst>
                <a:path h="3297739" w="3288945">
                  <a:moveTo>
                    <a:pt x="0" y="0"/>
                  </a:moveTo>
                  <a:lnTo>
                    <a:pt x="3288945" y="0"/>
                  </a:lnTo>
                  <a:lnTo>
                    <a:pt x="3288945" y="3297739"/>
                  </a:lnTo>
                  <a:lnTo>
                    <a:pt x="0" y="3297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624714" y="648960"/>
              <a:ext cx="2215763" cy="1999820"/>
            </a:xfrm>
            <a:custGeom>
              <a:avLst/>
              <a:gdLst/>
              <a:ahLst/>
              <a:cxnLst/>
              <a:rect r="r" b="b" t="t" l="l"/>
              <a:pathLst>
                <a:path h="1999820" w="2215763">
                  <a:moveTo>
                    <a:pt x="0" y="0"/>
                  </a:moveTo>
                  <a:lnTo>
                    <a:pt x="2215762" y="0"/>
                  </a:lnTo>
                  <a:lnTo>
                    <a:pt x="2215762" y="1999819"/>
                  </a:lnTo>
                  <a:lnTo>
                    <a:pt x="0" y="1999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3243406" y="5762"/>
            <a:ext cx="9910418" cy="2533737"/>
            <a:chOff x="0" y="0"/>
            <a:chExt cx="13213890" cy="3378316"/>
          </a:xfrm>
        </p:grpSpPr>
        <p:sp>
          <p:nvSpPr>
            <p:cNvPr name="Freeform 35" id="35"/>
            <p:cNvSpPr/>
            <p:nvPr/>
          </p:nvSpPr>
          <p:spPr>
            <a:xfrm flipH="false" flipV="false" rot="5400000">
              <a:off x="418690" y="-418690"/>
              <a:ext cx="3378316" cy="4215697"/>
            </a:xfrm>
            <a:custGeom>
              <a:avLst/>
              <a:gdLst/>
              <a:ahLst/>
              <a:cxnLst/>
              <a:rect r="r" b="b" t="t" l="l"/>
              <a:pathLst>
                <a:path h="4215697" w="3378316">
                  <a:moveTo>
                    <a:pt x="0" y="0"/>
                  </a:moveTo>
                  <a:lnTo>
                    <a:pt x="3378317" y="0"/>
                  </a:lnTo>
                  <a:lnTo>
                    <a:pt x="3378317" y="4215697"/>
                  </a:lnTo>
                  <a:lnTo>
                    <a:pt x="0" y="4215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5400000">
              <a:off x="9416884" y="-418690"/>
              <a:ext cx="3378316" cy="4215697"/>
            </a:xfrm>
            <a:custGeom>
              <a:avLst/>
              <a:gdLst/>
              <a:ahLst/>
              <a:cxnLst/>
              <a:rect r="r" b="b" t="t" l="l"/>
              <a:pathLst>
                <a:path h="4215697" w="3378316">
                  <a:moveTo>
                    <a:pt x="0" y="0"/>
                  </a:moveTo>
                  <a:lnTo>
                    <a:pt x="3378316" y="0"/>
                  </a:lnTo>
                  <a:lnTo>
                    <a:pt x="3378316" y="4215697"/>
                  </a:lnTo>
                  <a:lnTo>
                    <a:pt x="0" y="4215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7" id="37"/>
            <p:cNvGrpSpPr/>
            <p:nvPr/>
          </p:nvGrpSpPr>
          <p:grpSpPr>
            <a:xfrm rot="0">
              <a:off x="2261910" y="0"/>
              <a:ext cx="8844132" cy="3378316"/>
              <a:chOff x="0" y="0"/>
              <a:chExt cx="2572160" cy="982524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2572160" cy="982524"/>
              </a:xfrm>
              <a:custGeom>
                <a:avLst/>
                <a:gdLst/>
                <a:ahLst/>
                <a:cxnLst/>
                <a:rect r="r" b="b" t="t" l="l"/>
                <a:pathLst>
                  <a:path h="982524" w="2572160">
                    <a:moveTo>
                      <a:pt x="0" y="0"/>
                    </a:moveTo>
                    <a:lnTo>
                      <a:pt x="2572160" y="0"/>
                    </a:lnTo>
                    <a:lnTo>
                      <a:pt x="2572160" y="982524"/>
                    </a:lnTo>
                    <a:lnTo>
                      <a:pt x="0" y="982524"/>
                    </a:lnTo>
                    <a:close/>
                  </a:path>
                </a:pathLst>
              </a:custGeom>
              <a:solidFill>
                <a:srgbClr val="36733F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28575"/>
                <a:ext cx="2572160" cy="1011099"/>
              </a:xfrm>
              <a:prstGeom prst="rect">
                <a:avLst/>
              </a:prstGeom>
            </p:spPr>
            <p:txBody>
              <a:bodyPr anchor="ctr" rtlCol="false" tIns="46747" lIns="46747" bIns="46747" rIns="46747"/>
              <a:lstStyle/>
              <a:p>
                <a:pPr algn="ctr">
                  <a:lnSpc>
                    <a:spcPts val="2970"/>
                  </a:lnSpc>
                </a:pPr>
              </a:p>
            </p:txBody>
          </p:sp>
        </p:grpSp>
      </p:grpSp>
      <p:sp>
        <p:nvSpPr>
          <p:cNvPr name="TextBox 40" id="40"/>
          <p:cNvSpPr txBox="true"/>
          <p:nvPr/>
        </p:nvSpPr>
        <p:spPr>
          <a:xfrm rot="0">
            <a:off x="3626933" y="353034"/>
            <a:ext cx="9143364" cy="1658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95"/>
              </a:lnSpc>
            </a:pPr>
            <a:r>
              <a:rPr lang="en-US" sz="9710">
                <a:solidFill>
                  <a:srgbClr val="FBDFDD"/>
                </a:solidFill>
                <a:latin typeface="Bernier"/>
                <a:ea typeface="Bernier"/>
                <a:cs typeface="Bernier"/>
                <a:sym typeface="Bernier"/>
              </a:rPr>
              <a:t>ENTORNO DE TRABJO 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DF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53480" y="2552594"/>
            <a:ext cx="8996273" cy="3382824"/>
            <a:chOff x="0" y="0"/>
            <a:chExt cx="5331125" cy="20046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31125" cy="2004636"/>
            </a:xfrm>
            <a:custGeom>
              <a:avLst/>
              <a:gdLst/>
              <a:ahLst/>
              <a:cxnLst/>
              <a:rect r="r" b="b" t="t" l="l"/>
              <a:pathLst>
                <a:path h="2004636" w="5331125">
                  <a:moveTo>
                    <a:pt x="0" y="0"/>
                  </a:moveTo>
                  <a:lnTo>
                    <a:pt x="5331125" y="0"/>
                  </a:lnTo>
                  <a:lnTo>
                    <a:pt x="5331125" y="2004636"/>
                  </a:lnTo>
                  <a:lnTo>
                    <a:pt x="0" y="2004636"/>
                  </a:lnTo>
                  <a:close/>
                </a:path>
              </a:pathLst>
            </a:custGeom>
            <a:solidFill>
              <a:srgbClr val="3673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331125" cy="2023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7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8608312">
            <a:off x="14405818" y="-1854755"/>
            <a:ext cx="3689196" cy="4249258"/>
          </a:xfrm>
          <a:custGeom>
            <a:avLst/>
            <a:gdLst/>
            <a:ahLst/>
            <a:cxnLst/>
            <a:rect r="r" b="b" t="t" l="l"/>
            <a:pathLst>
              <a:path h="4249258" w="3689196">
                <a:moveTo>
                  <a:pt x="0" y="0"/>
                </a:moveTo>
                <a:lnTo>
                  <a:pt x="3689196" y="0"/>
                </a:lnTo>
                <a:lnTo>
                  <a:pt x="3689196" y="4249258"/>
                </a:lnTo>
                <a:lnTo>
                  <a:pt x="0" y="424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235886">
            <a:off x="16841653" y="1787155"/>
            <a:ext cx="2405483" cy="2770662"/>
          </a:xfrm>
          <a:custGeom>
            <a:avLst/>
            <a:gdLst/>
            <a:ahLst/>
            <a:cxnLst/>
            <a:rect r="r" b="b" t="t" l="l"/>
            <a:pathLst>
              <a:path h="2770662" w="2405483">
                <a:moveTo>
                  <a:pt x="2405483" y="0"/>
                </a:moveTo>
                <a:lnTo>
                  <a:pt x="0" y="0"/>
                </a:lnTo>
                <a:lnTo>
                  <a:pt x="0" y="2770662"/>
                </a:lnTo>
                <a:lnTo>
                  <a:pt x="2405483" y="2770662"/>
                </a:lnTo>
                <a:lnTo>
                  <a:pt x="2405483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76659">
            <a:off x="852505" y="6638218"/>
            <a:ext cx="2332659" cy="2286006"/>
            <a:chOff x="0" y="0"/>
            <a:chExt cx="3110212" cy="30480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10212" cy="3048008"/>
            </a:xfrm>
            <a:custGeom>
              <a:avLst/>
              <a:gdLst/>
              <a:ahLst/>
              <a:cxnLst/>
              <a:rect r="r" b="b" t="t" l="l"/>
              <a:pathLst>
                <a:path h="3048008" w="3110212">
                  <a:moveTo>
                    <a:pt x="0" y="0"/>
                  </a:moveTo>
                  <a:lnTo>
                    <a:pt x="3110212" y="0"/>
                  </a:lnTo>
                  <a:lnTo>
                    <a:pt x="3110212" y="3048008"/>
                  </a:lnTo>
                  <a:lnTo>
                    <a:pt x="0" y="3048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839540" y="703601"/>
              <a:ext cx="1371522" cy="1321649"/>
            </a:xfrm>
            <a:custGeom>
              <a:avLst/>
              <a:gdLst/>
              <a:ahLst/>
              <a:cxnLst/>
              <a:rect r="r" b="b" t="t" l="l"/>
              <a:pathLst>
                <a:path h="1321649" w="1371522">
                  <a:moveTo>
                    <a:pt x="0" y="0"/>
                  </a:moveTo>
                  <a:lnTo>
                    <a:pt x="1371522" y="0"/>
                  </a:lnTo>
                  <a:lnTo>
                    <a:pt x="1371522" y="1321648"/>
                  </a:lnTo>
                  <a:lnTo>
                    <a:pt x="0" y="1321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13125" y="1937621"/>
              <a:ext cx="2729295" cy="1025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65"/>
                </a:lnSpc>
                <a:spcBef>
                  <a:spcPct val="0"/>
                </a:spcBef>
              </a:pPr>
              <a:r>
                <a:rPr lang="en-US" sz="2261">
                  <a:solidFill>
                    <a:srgbClr val="000000"/>
                  </a:solidFill>
                  <a:latin typeface="Wedges"/>
                  <a:ea typeface="Wedges"/>
                  <a:cs typeface="Wedges"/>
                  <a:sym typeface="Wedges"/>
                </a:rPr>
                <a:t>Metodología espiral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865027" y="6761722"/>
            <a:ext cx="2030534" cy="2892416"/>
          </a:xfrm>
          <a:custGeom>
            <a:avLst/>
            <a:gdLst/>
            <a:ahLst/>
            <a:cxnLst/>
            <a:rect r="r" b="b" t="t" l="l"/>
            <a:pathLst>
              <a:path h="2892416" w="2030534">
                <a:moveTo>
                  <a:pt x="0" y="0"/>
                </a:moveTo>
                <a:lnTo>
                  <a:pt x="2030535" y="0"/>
                </a:lnTo>
                <a:lnTo>
                  <a:pt x="2030535" y="2892416"/>
                </a:lnTo>
                <a:lnTo>
                  <a:pt x="0" y="28924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55225">
            <a:off x="4380484" y="7194888"/>
            <a:ext cx="1951886" cy="1391646"/>
          </a:xfrm>
          <a:custGeom>
            <a:avLst/>
            <a:gdLst/>
            <a:ahLst/>
            <a:cxnLst/>
            <a:rect r="r" b="b" t="t" l="l"/>
            <a:pathLst>
              <a:path h="1391646" w="1951886">
                <a:moveTo>
                  <a:pt x="0" y="0"/>
                </a:moveTo>
                <a:lnTo>
                  <a:pt x="1951887" y="0"/>
                </a:lnTo>
                <a:lnTo>
                  <a:pt x="1951887" y="1391646"/>
                </a:lnTo>
                <a:lnTo>
                  <a:pt x="0" y="13916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969810">
            <a:off x="14253134" y="6527782"/>
            <a:ext cx="1991829" cy="2506878"/>
          </a:xfrm>
          <a:custGeom>
            <a:avLst/>
            <a:gdLst/>
            <a:ahLst/>
            <a:cxnLst/>
            <a:rect r="r" b="b" t="t" l="l"/>
            <a:pathLst>
              <a:path h="2506878" w="1991829">
                <a:moveTo>
                  <a:pt x="0" y="0"/>
                </a:moveTo>
                <a:lnTo>
                  <a:pt x="1991829" y="0"/>
                </a:lnTo>
                <a:lnTo>
                  <a:pt x="1991829" y="2506878"/>
                </a:lnTo>
                <a:lnTo>
                  <a:pt x="0" y="25068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844304" y="7374847"/>
            <a:ext cx="1975316" cy="1282160"/>
          </a:xfrm>
          <a:custGeom>
            <a:avLst/>
            <a:gdLst/>
            <a:ahLst/>
            <a:cxnLst/>
            <a:rect r="r" b="b" t="t" l="l"/>
            <a:pathLst>
              <a:path h="1282160" w="1975316">
                <a:moveTo>
                  <a:pt x="0" y="0"/>
                </a:moveTo>
                <a:lnTo>
                  <a:pt x="1975316" y="0"/>
                </a:lnTo>
                <a:lnTo>
                  <a:pt x="1975316" y="1282160"/>
                </a:lnTo>
                <a:lnTo>
                  <a:pt x="0" y="12821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310868" y="2658965"/>
            <a:ext cx="8162589" cy="3524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0"/>
              </a:lnSpc>
            </a:pPr>
            <a:r>
              <a:rPr lang="en-US" sz="3350">
                <a:solidFill>
                  <a:srgbClr val="FBDFDD"/>
                </a:solidFill>
                <a:latin typeface="Bernier"/>
                <a:ea typeface="Bernier"/>
                <a:cs typeface="Bernier"/>
                <a:sym typeface="Bernier"/>
              </a:rPr>
              <a:t> Espiral:</a:t>
            </a:r>
          </a:p>
          <a:p>
            <a:pPr algn="ctr">
              <a:lnSpc>
                <a:spcPts val="4690"/>
              </a:lnSpc>
            </a:pPr>
            <a:r>
              <a:rPr lang="en-US" sz="3350">
                <a:solidFill>
                  <a:srgbClr val="FBDFDD"/>
                </a:solidFill>
                <a:latin typeface="Bernier"/>
                <a:ea typeface="Bernier"/>
                <a:cs typeface="Bernier"/>
                <a:sym typeface="Bernier"/>
              </a:rPr>
              <a:t>Esta combina elementos de la metodología en cascada y el prototipado iterativo, enfocándose en la gestión de riesgos a lo largo del ciclo de vida del proyecto.</a:t>
            </a:r>
          </a:p>
          <a:p>
            <a:pPr algn="ctr">
              <a:lnSpc>
                <a:spcPts val="469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8321001" y="6107579"/>
            <a:ext cx="1118587" cy="504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2"/>
              </a:lnSpc>
            </a:pPr>
            <a:r>
              <a:rPr lang="en-US" sz="3829">
                <a:solidFill>
                  <a:srgbClr val="000000"/>
                </a:solidFill>
                <a:latin typeface="Bernier"/>
                <a:ea typeface="Bernier"/>
                <a:cs typeface="Bernier"/>
                <a:sym typeface="Bernier"/>
              </a:rPr>
              <a:t>ROLES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626749" y="0"/>
            <a:ext cx="9530828" cy="2436690"/>
            <a:chOff x="0" y="0"/>
            <a:chExt cx="12707770" cy="3248920"/>
          </a:xfrm>
        </p:grpSpPr>
        <p:sp>
          <p:nvSpPr>
            <p:cNvPr name="Freeform 18" id="18"/>
            <p:cNvSpPr/>
            <p:nvPr/>
          </p:nvSpPr>
          <p:spPr>
            <a:xfrm flipH="false" flipV="false" rot="5400000">
              <a:off x="402654" y="-402654"/>
              <a:ext cx="3248920" cy="4054227"/>
            </a:xfrm>
            <a:custGeom>
              <a:avLst/>
              <a:gdLst/>
              <a:ahLst/>
              <a:cxnLst/>
              <a:rect r="r" b="b" t="t" l="l"/>
              <a:pathLst>
                <a:path h="4054227" w="3248920">
                  <a:moveTo>
                    <a:pt x="0" y="0"/>
                  </a:moveTo>
                  <a:lnTo>
                    <a:pt x="3248919" y="0"/>
                  </a:lnTo>
                  <a:lnTo>
                    <a:pt x="3248919" y="4054227"/>
                  </a:lnTo>
                  <a:lnTo>
                    <a:pt x="0" y="4054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5400000">
              <a:off x="9056197" y="-402654"/>
              <a:ext cx="3248920" cy="4054227"/>
            </a:xfrm>
            <a:custGeom>
              <a:avLst/>
              <a:gdLst/>
              <a:ahLst/>
              <a:cxnLst/>
              <a:rect r="r" b="b" t="t" l="l"/>
              <a:pathLst>
                <a:path h="4054227" w="3248920">
                  <a:moveTo>
                    <a:pt x="0" y="0"/>
                  </a:moveTo>
                  <a:lnTo>
                    <a:pt x="3248920" y="0"/>
                  </a:lnTo>
                  <a:lnTo>
                    <a:pt x="3248920" y="4054227"/>
                  </a:lnTo>
                  <a:lnTo>
                    <a:pt x="0" y="4054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2175274" y="0"/>
              <a:ext cx="8505383" cy="3248920"/>
              <a:chOff x="0" y="0"/>
              <a:chExt cx="2572160" cy="982524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572160" cy="982524"/>
              </a:xfrm>
              <a:custGeom>
                <a:avLst/>
                <a:gdLst/>
                <a:ahLst/>
                <a:cxnLst/>
                <a:rect r="r" b="b" t="t" l="l"/>
                <a:pathLst>
                  <a:path h="982524" w="2572160">
                    <a:moveTo>
                      <a:pt x="0" y="0"/>
                    </a:moveTo>
                    <a:lnTo>
                      <a:pt x="2572160" y="0"/>
                    </a:lnTo>
                    <a:lnTo>
                      <a:pt x="2572160" y="982524"/>
                    </a:lnTo>
                    <a:lnTo>
                      <a:pt x="0" y="982524"/>
                    </a:lnTo>
                    <a:close/>
                  </a:path>
                </a:pathLst>
              </a:custGeom>
              <a:solidFill>
                <a:srgbClr val="36733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28575"/>
                <a:ext cx="2572160" cy="1011099"/>
              </a:xfrm>
              <a:prstGeom prst="rect">
                <a:avLst/>
              </a:prstGeom>
            </p:spPr>
            <p:txBody>
              <a:bodyPr anchor="ctr" rtlCol="false" tIns="46747" lIns="46747" bIns="46747" rIns="46747"/>
              <a:lstStyle/>
              <a:p>
                <a:pPr algn="ctr">
                  <a:lnSpc>
                    <a:spcPts val="2970"/>
                  </a:lnSpc>
                </a:pPr>
              </a:p>
            </p:txBody>
          </p:sp>
        </p:grpSp>
      </p:grpSp>
      <p:sp>
        <p:nvSpPr>
          <p:cNvPr name="TextBox 23" id="23"/>
          <p:cNvSpPr txBox="true"/>
          <p:nvPr/>
        </p:nvSpPr>
        <p:spPr>
          <a:xfrm rot="0">
            <a:off x="5154894" y="715217"/>
            <a:ext cx="6173707" cy="1259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24"/>
              </a:lnSpc>
            </a:pPr>
            <a:r>
              <a:rPr lang="en-US" sz="9617">
                <a:solidFill>
                  <a:srgbClr val="FBDFDD"/>
                </a:solidFill>
                <a:latin typeface="Bernier"/>
                <a:ea typeface="Bernier"/>
                <a:cs typeface="Bernier"/>
                <a:sym typeface="Bernier"/>
              </a:rPr>
              <a:t>METODOLOGÍA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DAGTNMNgH70</dc:identifier>
  <dcterms:modified xsi:type="dcterms:W3CDTF">2011-08-01T06:04:30Z</dcterms:modified>
  <cp:revision>1</cp:revision>
  <dc:title>Presentación negocio floristeria y jardinería ilustrado verde</dc:title>
</cp:coreProperties>
</file>